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2.xml" ContentType="application/vnd.openxmlformats-officedocument.theme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theme/theme3.xml" ContentType="application/vnd.openxmlformats-officedocument.theme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79" r:id="rId1"/>
    <p:sldMasterId id="2147483780" r:id="rId2"/>
    <p:sldMasterId id="2147483781" r:id="rId3"/>
    <p:sldMasterId id="2147483782" r:id="rId4"/>
  </p:sldMasterIdLst>
  <p:notesMasterIdLst>
    <p:notesMasterId r:id="rId2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</p:sldIdLst>
  <p:sldSz cx="24377650" cy="13716000"/>
  <p:notesSz cx="6858000" cy="9144000"/>
  <p:embeddedFontLst>
    <p:embeddedFont>
      <p:font typeface="Amatic SC" panose="00000500000000000000" pitchFamily="2" charset="-79"/>
      <p:regular r:id="rId25"/>
      <p:bold r:id="rId26"/>
    </p:embeddedFon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Helvetica Neue" panose="020B0604020202020204" charset="0"/>
      <p:regular r:id="rId31"/>
      <p:bold r:id="rId32"/>
      <p:italic r:id="rId33"/>
      <p:boldItalic r:id="rId34"/>
    </p:embeddedFont>
    <p:embeddedFont>
      <p:font typeface="Inconsolata" pitchFamily="2" charset="0"/>
      <p:regular r:id="rId35"/>
      <p:bold r:id="rId36"/>
    </p:embeddedFont>
    <p:embeddedFont>
      <p:font typeface="Lato Light" panose="020F0502020204030203" pitchFamily="34" charset="0"/>
      <p:regular r:id="rId37"/>
      <p:bold r:id="rId38"/>
      <p:italic r:id="rId39"/>
      <p:boldItalic r:id="rId40"/>
    </p:embeddedFont>
    <p:embeddedFont>
      <p:font typeface="Poppins" panose="00000500000000000000" pitchFamily="2" charset="0"/>
      <p:regular r:id="rId41"/>
      <p:bold r:id="rId42"/>
      <p:italic r:id="rId43"/>
      <p:boldItalic r:id="rId44"/>
    </p:embeddedFont>
    <p:embeddedFont>
      <p:font typeface="Poppins Medium" panose="00000600000000000000" pitchFamily="2" charset="0"/>
      <p:regular r:id="rId45"/>
      <p:bold r:id="rId46"/>
      <p:italic r:id="rId47"/>
      <p:boldItalic r:id="rId48"/>
    </p:embeddedFont>
    <p:embeddedFont>
      <p:font typeface="Roboto" panose="02000000000000000000" pitchFamily="2" charset="0"/>
      <p:regular r:id="rId49"/>
      <p:bold r:id="rId50"/>
      <p:italic r:id="rId51"/>
      <p:boldItalic r:id="rId52"/>
    </p:embeddedFont>
    <p:embeddedFont>
      <p:font typeface="Roboto Black" panose="02000000000000000000" pitchFamily="2" charset="0"/>
      <p:bold r:id="rId53"/>
      <p:boldItalic r:id="rId54"/>
    </p:embeddedFont>
    <p:embeddedFont>
      <p:font typeface="Roboto Light" panose="02000000000000000000" pitchFamily="2" charset="0"/>
      <p:regular r:id="rId55"/>
      <p:bold r:id="rId56"/>
      <p:italic r:id="rId57"/>
      <p:boldItalic r:id="rId58"/>
    </p:embeddedFont>
    <p:embeddedFont>
      <p:font typeface="Roboto Medium" panose="02000000000000000000" pitchFamily="2" charset="0"/>
      <p:regular r:id="rId59"/>
      <p:bold r:id="rId60"/>
      <p:italic r:id="rId61"/>
      <p:boldItalic r:id="rId62"/>
    </p:embeddedFont>
    <p:embeddedFont>
      <p:font typeface="Roboto Thin" panose="02000000000000000000" pitchFamily="2" charset="0"/>
      <p:regular r:id="rId63"/>
      <p:bold r:id="rId64"/>
      <p:italic r:id="rId65"/>
      <p:boldItalic r:id="rId6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958">
          <p15:clr>
            <a:srgbClr val="A4A3A4"/>
          </p15:clr>
        </p15:guide>
        <p15:guide id="2" orient="horz" pos="8160">
          <p15:clr>
            <a:srgbClr val="A4A3A4"/>
          </p15:clr>
        </p15:guide>
        <p15:guide id="3" orient="horz" pos="480">
          <p15:clr>
            <a:srgbClr val="A4A3A4"/>
          </p15:clr>
        </p15:guide>
        <p15:guide id="4" pos="14398">
          <p15:clr>
            <a:srgbClr val="A4A3A4"/>
          </p15:clr>
        </p15:guide>
        <p15:guide id="5" orient="horz" pos="2896">
          <p15:clr>
            <a:srgbClr val="9AA0A6"/>
          </p15:clr>
        </p15:guide>
        <p15:guide id="6" orient="horz" pos="2412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204B649-84E1-4BC8-975F-D9656CB27302}">
  <a:tblStyle styleId="{8204B649-84E1-4BC8-975F-D9656CB2730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34" d="100"/>
          <a:sy n="34" d="100"/>
        </p:scale>
        <p:origin x="834" y="84"/>
      </p:cViewPr>
      <p:guideLst>
        <p:guide pos="958"/>
        <p:guide orient="horz" pos="8160"/>
        <p:guide orient="horz" pos="480"/>
        <p:guide pos="14398"/>
        <p:guide orient="horz" pos="2896"/>
        <p:guide orient="horz" pos="241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font" Target="fonts/font2.fntdata"/><Relationship Id="rId21" Type="http://schemas.openxmlformats.org/officeDocument/2006/relationships/slide" Target="slides/slide17.xml"/><Relationship Id="rId42" Type="http://schemas.openxmlformats.org/officeDocument/2006/relationships/font" Target="fonts/font18.fntdata"/><Relationship Id="rId47" Type="http://schemas.openxmlformats.org/officeDocument/2006/relationships/font" Target="fonts/font23.fntdata"/><Relationship Id="rId63" Type="http://schemas.openxmlformats.org/officeDocument/2006/relationships/font" Target="fonts/font39.fntdata"/><Relationship Id="rId68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font" Target="fonts/font5.fntdata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font" Target="fonts/font16.fntdata"/><Relationship Id="rId45" Type="http://schemas.openxmlformats.org/officeDocument/2006/relationships/font" Target="fonts/font21.fntdata"/><Relationship Id="rId53" Type="http://schemas.openxmlformats.org/officeDocument/2006/relationships/font" Target="fonts/font29.fntdata"/><Relationship Id="rId58" Type="http://schemas.openxmlformats.org/officeDocument/2006/relationships/font" Target="fonts/font34.fntdata"/><Relationship Id="rId66" Type="http://schemas.openxmlformats.org/officeDocument/2006/relationships/font" Target="fonts/font42.fntdata"/><Relationship Id="rId5" Type="http://schemas.openxmlformats.org/officeDocument/2006/relationships/slide" Target="slides/slide1.xml"/><Relationship Id="rId61" Type="http://schemas.openxmlformats.org/officeDocument/2006/relationships/font" Target="fonts/font37.fntdata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43" Type="http://schemas.openxmlformats.org/officeDocument/2006/relationships/font" Target="fonts/font19.fntdata"/><Relationship Id="rId48" Type="http://schemas.openxmlformats.org/officeDocument/2006/relationships/font" Target="fonts/font24.fntdata"/><Relationship Id="rId56" Type="http://schemas.openxmlformats.org/officeDocument/2006/relationships/font" Target="fonts/font32.fntdata"/><Relationship Id="rId64" Type="http://schemas.openxmlformats.org/officeDocument/2006/relationships/font" Target="fonts/font40.fntdata"/><Relationship Id="rId69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font" Target="fonts/font27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font" Target="fonts/font14.fntdata"/><Relationship Id="rId46" Type="http://schemas.openxmlformats.org/officeDocument/2006/relationships/font" Target="fonts/font22.fntdata"/><Relationship Id="rId59" Type="http://schemas.openxmlformats.org/officeDocument/2006/relationships/font" Target="fonts/font35.fntdata"/><Relationship Id="rId67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font" Target="fonts/font17.fntdata"/><Relationship Id="rId54" Type="http://schemas.openxmlformats.org/officeDocument/2006/relationships/font" Target="fonts/font30.fntdata"/><Relationship Id="rId62" Type="http://schemas.openxmlformats.org/officeDocument/2006/relationships/font" Target="fonts/font38.fntdata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49" Type="http://schemas.openxmlformats.org/officeDocument/2006/relationships/font" Target="fonts/font25.fntdata"/><Relationship Id="rId57" Type="http://schemas.openxmlformats.org/officeDocument/2006/relationships/font" Target="fonts/font33.fntdata"/><Relationship Id="rId10" Type="http://schemas.openxmlformats.org/officeDocument/2006/relationships/slide" Target="slides/slide6.xml"/><Relationship Id="rId31" Type="http://schemas.openxmlformats.org/officeDocument/2006/relationships/font" Target="fonts/font7.fntdata"/><Relationship Id="rId44" Type="http://schemas.openxmlformats.org/officeDocument/2006/relationships/font" Target="fonts/font20.fntdata"/><Relationship Id="rId52" Type="http://schemas.openxmlformats.org/officeDocument/2006/relationships/font" Target="fonts/font28.fntdata"/><Relationship Id="rId60" Type="http://schemas.openxmlformats.org/officeDocument/2006/relationships/font" Target="fonts/font36.fntdata"/><Relationship Id="rId65" Type="http://schemas.openxmlformats.org/officeDocument/2006/relationships/font" Target="fonts/font41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font" Target="fonts/font15.fntdata"/><Relationship Id="rId34" Type="http://schemas.openxmlformats.org/officeDocument/2006/relationships/font" Target="fonts/font10.fntdata"/><Relationship Id="rId50" Type="http://schemas.openxmlformats.org/officeDocument/2006/relationships/font" Target="fonts/font26.fntdata"/><Relationship Id="rId55" Type="http://schemas.openxmlformats.org/officeDocument/2006/relationships/font" Target="fonts/font3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2" name="Google Shape;2322;g630a814dc5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094" y="685800"/>
            <a:ext cx="60945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3" name="Google Shape;2323;g630a814dc5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3" name="Google Shape;2393;g8bda237455_0_13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094" y="685800"/>
            <a:ext cx="60945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4" name="Google Shape;2394;g8bda237455_0_13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0" name="Google Shape;2400;g8bda237455_4_33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094" y="685800"/>
            <a:ext cx="60945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1" name="Google Shape;2401;g8bda237455_4_33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7" name="Google Shape;2407;g8bd883d690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094" y="685800"/>
            <a:ext cx="60945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8" name="Google Shape;2408;g8bd883d690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4" name="Google Shape;2414;g8bda237455_0_13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094" y="685800"/>
            <a:ext cx="60945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5" name="Google Shape;2415;g8bda237455_0_13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1" name="Google Shape;2421;g8bda237455_0_13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094" y="685800"/>
            <a:ext cx="60945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2" name="Google Shape;2422;g8bda237455_0_13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8" name="Google Shape;2428;g8bda237455_0_1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094" y="685800"/>
            <a:ext cx="60945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9" name="Google Shape;2429;g8bda237455_0_1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5" name="Google Shape;2435;g8bda237455_0_13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094" y="685800"/>
            <a:ext cx="60945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6" name="Google Shape;2436;g8bda237455_0_13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2" name="Google Shape;2442;g8bda237455_0_1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094" y="685800"/>
            <a:ext cx="60945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3" name="Google Shape;2443;g8bda237455_0_1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9" name="Google Shape;2449;g8bda237455_4_33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094" y="685800"/>
            <a:ext cx="60945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0" name="Google Shape;2450;g8bda237455_4_33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6" name="Google Shape;2456;g8bd883d690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094" y="685800"/>
            <a:ext cx="60945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7" name="Google Shape;2457;g8bd883d690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9" name="Google Shape;2329;g783034316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0" name="Google Shape;2330;g783034316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1" name="Google Shape;2331;g783034316d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2" name="Google Shape;2342;g8bda237455_4_12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094" y="685800"/>
            <a:ext cx="60945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3" name="Google Shape;2343;g8bda237455_4_12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9" name="Google Shape;2349;g8bda237455_4_23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094" y="685800"/>
            <a:ext cx="60945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0" name="Google Shape;2350;g8bda237455_4_23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7" name="Google Shape;2357;g8bda237455_0_2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094" y="685800"/>
            <a:ext cx="60945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8" name="Google Shape;2358;g8bda237455_0_2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5" name="Google Shape;2365;g8bda237455_0_2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094" y="685800"/>
            <a:ext cx="60945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6" name="Google Shape;2366;g8bda237455_0_2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3" name="Google Shape;2373;g8bda237455_4_2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094" y="685800"/>
            <a:ext cx="60945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4" name="Google Shape;2374;g8bda237455_4_2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9" name="Google Shape;2379;g8bd883d690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094" y="685800"/>
            <a:ext cx="60945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0" name="Google Shape;2380;g8bd883d690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6" name="Google Shape;2386;g8bda237455_0_1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094" y="685800"/>
            <a:ext cx="60945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7" name="Google Shape;2387;g8bda237455_0_1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4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4.xml"/></Relationships>
</file>

<file path=ppt/slideLayouts/_rels/slideLayout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4.xml"/></Relationships>
</file>

<file path=ppt/slideLayouts/_rels/slideLayout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4.xml"/></Relationships>
</file>

<file path=ppt/slideLayouts/_rels/slideLayout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4.xml"/></Relationships>
</file>

<file path=ppt/slideLayouts/_rels/slideLayout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4.xml"/></Relationships>
</file>

<file path=ppt/slideLayouts/_rels/slideLayout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4.xml"/></Relationships>
</file>

<file path=ppt/slideLayouts/_rels/slideLayout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4.xml"/></Relationships>
</file>

<file path=ppt/slideLayouts/_rels/slideLayout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4.xml"/></Relationships>
</file>

<file path=ppt/slideLayouts/_rels/slideLayout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4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4.xml"/></Relationships>
</file>

<file path=ppt/slideLayouts/_rels/slideLayout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4.xml"/></Relationships>
</file>

<file path=ppt/slideLayouts/_rels/slideLayout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4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4.xml"/></Relationships>
</file>

<file path=ppt/slideLayouts/_rels/slideLayout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4.xml"/></Relationships>
</file>

<file path=ppt/slideLayouts/_rels/slideLayout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4.xml"/></Relationships>
</file>

<file path=ppt/slideLayouts/_rels/slideLayout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4.xml"/></Relationships>
</file>

<file path=ppt/slideLayouts/_rels/slideLayout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4.xml"/></Relationships>
</file>

<file path=ppt/slideLayouts/_rels/slideLayout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4.xml"/></Relationships>
</file>

<file path=ppt/slideLayouts/_rels/slideLayout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4.xml"/></Relationships>
</file>

<file path=ppt/slideLayouts/_rels/slideLayout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4.xml"/></Relationships>
</file>

<file path=ppt/slideLayouts/_rels/slideLayout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6.pn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7.png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5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png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png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3.png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.png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5.png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6.png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6.png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4.xml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7.png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4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5.png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4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 Slide">
  <p:cSld name="Default Slide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. Transition Slide">
  <p:cSld name="CUSTOM_17_2_1_2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2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2"/>
          <p:cNvSpPr txBox="1">
            <a:spLocks noGrp="1"/>
          </p:cNvSpPr>
          <p:nvPr>
            <p:ph type="title"/>
          </p:nvPr>
        </p:nvSpPr>
        <p:spPr>
          <a:xfrm>
            <a:off x="632102" y="5569267"/>
            <a:ext cx="22914900" cy="21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9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6" name="Google Shape;86;p12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7" name="Google Shape;87;p12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. Numbered 1–7 (Gray)">
  <p:cSld name="CUSTOM_2_7_1_3_1_1_1">
    <p:spTree>
      <p:nvGrpSpPr>
        <p:cNvPr id="1" name="Shape 1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4" name="Google Shape;1594;p104"/>
          <p:cNvSpPr/>
          <p:nvPr/>
        </p:nvSpPr>
        <p:spPr>
          <a:xfrm>
            <a:off x="3344462" y="3097667"/>
            <a:ext cx="203682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5" name="Google Shape;1595;p104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596" name="Google Shape;1596;p104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597" name="Google Shape;1597;p104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98" name="Google Shape;1598;p104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599" name="Google Shape;1599;p104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00" name="Google Shape;1600;p104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grpSp>
        <p:nvGrpSpPr>
          <p:cNvPr id="1601" name="Google Shape;1601;p104"/>
          <p:cNvGrpSpPr/>
          <p:nvPr/>
        </p:nvGrpSpPr>
        <p:grpSpPr>
          <a:xfrm>
            <a:off x="1218958" y="3066140"/>
            <a:ext cx="1901385" cy="1190462"/>
            <a:chOff x="457200" y="1466425"/>
            <a:chExt cx="776900" cy="486300"/>
          </a:xfrm>
        </p:grpSpPr>
        <p:sp>
          <p:nvSpPr>
            <p:cNvPr id="1602" name="Google Shape;1602;p10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03" name="Google Shape;1603;p10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04" name="Google Shape;1604;p104"/>
          <p:cNvSpPr txBox="1">
            <a:spLocks noGrp="1"/>
          </p:cNvSpPr>
          <p:nvPr>
            <p:ph type="subTitle" idx="3"/>
          </p:nvPr>
        </p:nvSpPr>
        <p:spPr>
          <a:xfrm>
            <a:off x="0" y="3134200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007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605" name="Google Shape;1605;p104"/>
          <p:cNvSpPr/>
          <p:nvPr/>
        </p:nvSpPr>
        <p:spPr>
          <a:xfrm>
            <a:off x="3344462" y="4491333"/>
            <a:ext cx="203682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06" name="Google Shape;1606;p104"/>
          <p:cNvGrpSpPr/>
          <p:nvPr/>
        </p:nvGrpSpPr>
        <p:grpSpPr>
          <a:xfrm>
            <a:off x="1218958" y="4459807"/>
            <a:ext cx="1901385" cy="1190462"/>
            <a:chOff x="457200" y="1466425"/>
            <a:chExt cx="776900" cy="486300"/>
          </a:xfrm>
        </p:grpSpPr>
        <p:sp>
          <p:nvSpPr>
            <p:cNvPr id="1607" name="Google Shape;1607;p10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08" name="Google Shape;1608;p10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09" name="Google Shape;1609;p104"/>
          <p:cNvSpPr txBox="1">
            <a:spLocks noGrp="1"/>
          </p:cNvSpPr>
          <p:nvPr>
            <p:ph type="subTitle" idx="4"/>
          </p:nvPr>
        </p:nvSpPr>
        <p:spPr>
          <a:xfrm>
            <a:off x="333" y="4527867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007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610" name="Google Shape;1610;p104"/>
          <p:cNvSpPr/>
          <p:nvPr/>
        </p:nvSpPr>
        <p:spPr>
          <a:xfrm>
            <a:off x="3344396" y="5886400"/>
            <a:ext cx="203682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11" name="Google Shape;1611;p104"/>
          <p:cNvGrpSpPr/>
          <p:nvPr/>
        </p:nvGrpSpPr>
        <p:grpSpPr>
          <a:xfrm>
            <a:off x="1218892" y="5854874"/>
            <a:ext cx="1901385" cy="1190462"/>
            <a:chOff x="457200" y="1466425"/>
            <a:chExt cx="776900" cy="486300"/>
          </a:xfrm>
        </p:grpSpPr>
        <p:sp>
          <p:nvSpPr>
            <p:cNvPr id="1612" name="Google Shape;1612;p10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13" name="Google Shape;1613;p10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14" name="Google Shape;1614;p104"/>
          <p:cNvSpPr txBox="1">
            <a:spLocks noGrp="1"/>
          </p:cNvSpPr>
          <p:nvPr>
            <p:ph type="subTitle" idx="5"/>
          </p:nvPr>
        </p:nvSpPr>
        <p:spPr>
          <a:xfrm>
            <a:off x="0" y="5922933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007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615" name="Google Shape;1615;p104"/>
          <p:cNvSpPr/>
          <p:nvPr/>
        </p:nvSpPr>
        <p:spPr>
          <a:xfrm>
            <a:off x="3344396" y="7280067"/>
            <a:ext cx="203682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16" name="Google Shape;1616;p104"/>
          <p:cNvGrpSpPr/>
          <p:nvPr/>
        </p:nvGrpSpPr>
        <p:grpSpPr>
          <a:xfrm>
            <a:off x="1218892" y="7248540"/>
            <a:ext cx="1901385" cy="1190462"/>
            <a:chOff x="457200" y="1466425"/>
            <a:chExt cx="776900" cy="486300"/>
          </a:xfrm>
        </p:grpSpPr>
        <p:sp>
          <p:nvSpPr>
            <p:cNvPr id="1617" name="Google Shape;1617;p10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18" name="Google Shape;1618;p10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19" name="Google Shape;1619;p104"/>
          <p:cNvSpPr txBox="1">
            <a:spLocks noGrp="1"/>
          </p:cNvSpPr>
          <p:nvPr>
            <p:ph type="subTitle" idx="6"/>
          </p:nvPr>
        </p:nvSpPr>
        <p:spPr>
          <a:xfrm>
            <a:off x="-333" y="7316600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007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620" name="Google Shape;1620;p104"/>
          <p:cNvSpPr/>
          <p:nvPr/>
        </p:nvSpPr>
        <p:spPr>
          <a:xfrm>
            <a:off x="3344462" y="8673733"/>
            <a:ext cx="203682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21" name="Google Shape;1621;p104"/>
          <p:cNvGrpSpPr/>
          <p:nvPr/>
        </p:nvGrpSpPr>
        <p:grpSpPr>
          <a:xfrm>
            <a:off x="1218958" y="8642207"/>
            <a:ext cx="1901385" cy="1190462"/>
            <a:chOff x="457200" y="1466425"/>
            <a:chExt cx="776900" cy="486300"/>
          </a:xfrm>
        </p:grpSpPr>
        <p:sp>
          <p:nvSpPr>
            <p:cNvPr id="1622" name="Google Shape;1622;p10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23" name="Google Shape;1623;p10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24" name="Google Shape;1624;p104"/>
          <p:cNvSpPr txBox="1">
            <a:spLocks noGrp="1"/>
          </p:cNvSpPr>
          <p:nvPr>
            <p:ph type="subTitle" idx="7"/>
          </p:nvPr>
        </p:nvSpPr>
        <p:spPr>
          <a:xfrm>
            <a:off x="67" y="8710267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007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625" name="Google Shape;1625;p104"/>
          <p:cNvSpPr/>
          <p:nvPr/>
        </p:nvSpPr>
        <p:spPr>
          <a:xfrm>
            <a:off x="3344462" y="10067400"/>
            <a:ext cx="203682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26" name="Google Shape;1626;p104"/>
          <p:cNvGrpSpPr/>
          <p:nvPr/>
        </p:nvGrpSpPr>
        <p:grpSpPr>
          <a:xfrm>
            <a:off x="1218958" y="10035874"/>
            <a:ext cx="1901385" cy="1190462"/>
            <a:chOff x="457200" y="1466425"/>
            <a:chExt cx="776900" cy="486300"/>
          </a:xfrm>
        </p:grpSpPr>
        <p:sp>
          <p:nvSpPr>
            <p:cNvPr id="1627" name="Google Shape;1627;p10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28" name="Google Shape;1628;p10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29" name="Google Shape;1629;p104"/>
          <p:cNvSpPr txBox="1">
            <a:spLocks noGrp="1"/>
          </p:cNvSpPr>
          <p:nvPr>
            <p:ph type="subTitle" idx="8"/>
          </p:nvPr>
        </p:nvSpPr>
        <p:spPr>
          <a:xfrm>
            <a:off x="-133" y="10103933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007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630" name="Google Shape;1630;p104"/>
          <p:cNvSpPr/>
          <p:nvPr/>
        </p:nvSpPr>
        <p:spPr>
          <a:xfrm>
            <a:off x="3344462" y="11529133"/>
            <a:ext cx="203682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31" name="Google Shape;1631;p104"/>
          <p:cNvGrpSpPr/>
          <p:nvPr/>
        </p:nvGrpSpPr>
        <p:grpSpPr>
          <a:xfrm>
            <a:off x="1218958" y="11497607"/>
            <a:ext cx="1901385" cy="1190462"/>
            <a:chOff x="457200" y="1466425"/>
            <a:chExt cx="776900" cy="486300"/>
          </a:xfrm>
        </p:grpSpPr>
        <p:sp>
          <p:nvSpPr>
            <p:cNvPr id="1632" name="Google Shape;1632;p10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33" name="Google Shape;1633;p10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34" name="Google Shape;1634;p104"/>
          <p:cNvSpPr txBox="1">
            <a:spLocks noGrp="1"/>
          </p:cNvSpPr>
          <p:nvPr>
            <p:ph type="subTitle" idx="9"/>
          </p:nvPr>
        </p:nvSpPr>
        <p:spPr>
          <a:xfrm>
            <a:off x="67" y="11565667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007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. Numbered 1–8 (Gray)">
  <p:cSld name="CUSTOM_2_7_1_3_1_1_1_1">
    <p:spTree>
      <p:nvGrpSpPr>
        <p:cNvPr id="1" name="Shape 1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6" name="Google Shape;1636;p105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637" name="Google Shape;1637;p105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638" name="Google Shape;1638;p105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39" name="Google Shape;1639;p105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640" name="Google Shape;1640;p105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41" name="Google Shape;1641;p105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642" name="Google Shape;1642;p105"/>
          <p:cNvSpPr/>
          <p:nvPr/>
        </p:nvSpPr>
        <p:spPr>
          <a:xfrm>
            <a:off x="3143481" y="10328024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43" name="Google Shape;1643;p105"/>
          <p:cNvGrpSpPr/>
          <p:nvPr/>
        </p:nvGrpSpPr>
        <p:grpSpPr>
          <a:xfrm>
            <a:off x="1219475" y="10328151"/>
            <a:ext cx="1606396" cy="1005814"/>
            <a:chOff x="457200" y="1466425"/>
            <a:chExt cx="776900" cy="486300"/>
          </a:xfrm>
        </p:grpSpPr>
        <p:sp>
          <p:nvSpPr>
            <p:cNvPr id="1644" name="Google Shape;1644;p10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45" name="Google Shape;1645;p10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46" name="Google Shape;1646;p105"/>
          <p:cNvSpPr txBox="1">
            <a:spLocks noGrp="1"/>
          </p:cNvSpPr>
          <p:nvPr>
            <p:ph type="subTitle" idx="3"/>
          </p:nvPr>
        </p:nvSpPr>
        <p:spPr>
          <a:xfrm>
            <a:off x="-32258" y="10328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647" name="Google Shape;1647;p105"/>
          <p:cNvSpPr/>
          <p:nvPr/>
        </p:nvSpPr>
        <p:spPr>
          <a:xfrm>
            <a:off x="3143181" y="11496300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48" name="Google Shape;1648;p105"/>
          <p:cNvGrpSpPr/>
          <p:nvPr/>
        </p:nvGrpSpPr>
        <p:grpSpPr>
          <a:xfrm>
            <a:off x="1219175" y="11496427"/>
            <a:ext cx="1606396" cy="1005814"/>
            <a:chOff x="457200" y="1466425"/>
            <a:chExt cx="776900" cy="486300"/>
          </a:xfrm>
        </p:grpSpPr>
        <p:sp>
          <p:nvSpPr>
            <p:cNvPr id="1649" name="Google Shape;1649;p10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50" name="Google Shape;1650;p10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51" name="Google Shape;1651;p105"/>
          <p:cNvSpPr txBox="1">
            <a:spLocks noGrp="1"/>
          </p:cNvSpPr>
          <p:nvPr>
            <p:ph type="subTitle" idx="4"/>
          </p:nvPr>
        </p:nvSpPr>
        <p:spPr>
          <a:xfrm>
            <a:off x="-32192" y="11496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652" name="Google Shape;1652;p105"/>
          <p:cNvSpPr/>
          <p:nvPr/>
        </p:nvSpPr>
        <p:spPr>
          <a:xfrm>
            <a:off x="3143348" y="7991024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53" name="Google Shape;1653;p105"/>
          <p:cNvGrpSpPr/>
          <p:nvPr/>
        </p:nvGrpSpPr>
        <p:grpSpPr>
          <a:xfrm>
            <a:off x="1219342" y="7991151"/>
            <a:ext cx="1606396" cy="1005814"/>
            <a:chOff x="457200" y="1466425"/>
            <a:chExt cx="776900" cy="486300"/>
          </a:xfrm>
        </p:grpSpPr>
        <p:sp>
          <p:nvSpPr>
            <p:cNvPr id="1654" name="Google Shape;1654;p10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55" name="Google Shape;1655;p10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56" name="Google Shape;1656;p105"/>
          <p:cNvSpPr txBox="1">
            <a:spLocks noGrp="1"/>
          </p:cNvSpPr>
          <p:nvPr>
            <p:ph type="subTitle" idx="5"/>
          </p:nvPr>
        </p:nvSpPr>
        <p:spPr>
          <a:xfrm>
            <a:off x="-32391" y="7991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657" name="Google Shape;1657;p105"/>
          <p:cNvSpPr/>
          <p:nvPr/>
        </p:nvSpPr>
        <p:spPr>
          <a:xfrm>
            <a:off x="3143048" y="9159300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58" name="Google Shape;1658;p105"/>
          <p:cNvGrpSpPr/>
          <p:nvPr/>
        </p:nvGrpSpPr>
        <p:grpSpPr>
          <a:xfrm>
            <a:off x="1219042" y="9159427"/>
            <a:ext cx="1606396" cy="1005814"/>
            <a:chOff x="457200" y="1466425"/>
            <a:chExt cx="776900" cy="486300"/>
          </a:xfrm>
        </p:grpSpPr>
        <p:sp>
          <p:nvSpPr>
            <p:cNvPr id="1659" name="Google Shape;1659;p10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60" name="Google Shape;1660;p10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61" name="Google Shape;1661;p105"/>
          <p:cNvSpPr txBox="1">
            <a:spLocks noGrp="1"/>
          </p:cNvSpPr>
          <p:nvPr>
            <p:ph type="subTitle" idx="6"/>
          </p:nvPr>
        </p:nvSpPr>
        <p:spPr>
          <a:xfrm>
            <a:off x="-32392" y="9159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662" name="Google Shape;1662;p105"/>
          <p:cNvSpPr/>
          <p:nvPr/>
        </p:nvSpPr>
        <p:spPr>
          <a:xfrm>
            <a:off x="3143415" y="5694024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63" name="Google Shape;1663;p105"/>
          <p:cNvGrpSpPr/>
          <p:nvPr/>
        </p:nvGrpSpPr>
        <p:grpSpPr>
          <a:xfrm>
            <a:off x="1219408" y="5694151"/>
            <a:ext cx="1606396" cy="1005814"/>
            <a:chOff x="457200" y="1466425"/>
            <a:chExt cx="776900" cy="486300"/>
          </a:xfrm>
        </p:grpSpPr>
        <p:sp>
          <p:nvSpPr>
            <p:cNvPr id="1664" name="Google Shape;1664;p10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65" name="Google Shape;1665;p10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66" name="Google Shape;1666;p105"/>
          <p:cNvSpPr txBox="1">
            <a:spLocks noGrp="1"/>
          </p:cNvSpPr>
          <p:nvPr>
            <p:ph type="subTitle" idx="7"/>
          </p:nvPr>
        </p:nvSpPr>
        <p:spPr>
          <a:xfrm>
            <a:off x="-32324" y="5694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667" name="Google Shape;1667;p105"/>
          <p:cNvSpPr/>
          <p:nvPr/>
        </p:nvSpPr>
        <p:spPr>
          <a:xfrm>
            <a:off x="3143115" y="6862300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68" name="Google Shape;1668;p105"/>
          <p:cNvGrpSpPr/>
          <p:nvPr/>
        </p:nvGrpSpPr>
        <p:grpSpPr>
          <a:xfrm>
            <a:off x="1219108" y="6862427"/>
            <a:ext cx="1606396" cy="1005814"/>
            <a:chOff x="457200" y="1466425"/>
            <a:chExt cx="776900" cy="486300"/>
          </a:xfrm>
        </p:grpSpPr>
        <p:sp>
          <p:nvSpPr>
            <p:cNvPr id="1669" name="Google Shape;1669;p10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70" name="Google Shape;1670;p10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71" name="Google Shape;1671;p105"/>
          <p:cNvSpPr txBox="1">
            <a:spLocks noGrp="1"/>
          </p:cNvSpPr>
          <p:nvPr>
            <p:ph type="subTitle" idx="8"/>
          </p:nvPr>
        </p:nvSpPr>
        <p:spPr>
          <a:xfrm>
            <a:off x="-32658" y="6862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672" name="Google Shape;1672;p105"/>
          <p:cNvSpPr/>
          <p:nvPr/>
        </p:nvSpPr>
        <p:spPr>
          <a:xfrm>
            <a:off x="3143281" y="3357024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73" name="Google Shape;1673;p105"/>
          <p:cNvGrpSpPr/>
          <p:nvPr/>
        </p:nvGrpSpPr>
        <p:grpSpPr>
          <a:xfrm>
            <a:off x="1219275" y="3357151"/>
            <a:ext cx="1606396" cy="1005814"/>
            <a:chOff x="457200" y="1466425"/>
            <a:chExt cx="776900" cy="486300"/>
          </a:xfrm>
        </p:grpSpPr>
        <p:sp>
          <p:nvSpPr>
            <p:cNvPr id="1674" name="Google Shape;1674;p10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75" name="Google Shape;1675;p10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76" name="Google Shape;1676;p105"/>
          <p:cNvSpPr txBox="1">
            <a:spLocks noGrp="1"/>
          </p:cNvSpPr>
          <p:nvPr>
            <p:ph type="subTitle" idx="9"/>
          </p:nvPr>
        </p:nvSpPr>
        <p:spPr>
          <a:xfrm>
            <a:off x="-32791" y="3357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677" name="Google Shape;1677;p105"/>
          <p:cNvSpPr/>
          <p:nvPr/>
        </p:nvSpPr>
        <p:spPr>
          <a:xfrm>
            <a:off x="3142981" y="4525300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78" name="Google Shape;1678;p105"/>
          <p:cNvGrpSpPr/>
          <p:nvPr/>
        </p:nvGrpSpPr>
        <p:grpSpPr>
          <a:xfrm>
            <a:off x="1218975" y="4525427"/>
            <a:ext cx="1606396" cy="1005814"/>
            <a:chOff x="457200" y="1466425"/>
            <a:chExt cx="776900" cy="486300"/>
          </a:xfrm>
        </p:grpSpPr>
        <p:sp>
          <p:nvSpPr>
            <p:cNvPr id="1679" name="Google Shape;1679;p10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80" name="Google Shape;1680;p10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81" name="Google Shape;1681;p105"/>
          <p:cNvSpPr txBox="1">
            <a:spLocks noGrp="1"/>
          </p:cNvSpPr>
          <p:nvPr>
            <p:ph type="subTitle" idx="13"/>
          </p:nvPr>
        </p:nvSpPr>
        <p:spPr>
          <a:xfrm>
            <a:off x="-32791" y="4525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. Numbered 1–8 (Green)">
  <p:cSld name="CUSTOM_2_7_1_3_1_1_1_1_1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106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684" name="Google Shape;1684;p106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685" name="Google Shape;1685;p106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86" name="Google Shape;1686;p106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687" name="Google Shape;1687;p106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88" name="Google Shape;1688;p106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689" name="Google Shape;1689;p106"/>
          <p:cNvSpPr/>
          <p:nvPr/>
        </p:nvSpPr>
        <p:spPr>
          <a:xfrm>
            <a:off x="3143481" y="10328024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90" name="Google Shape;1690;p106"/>
          <p:cNvGrpSpPr/>
          <p:nvPr/>
        </p:nvGrpSpPr>
        <p:grpSpPr>
          <a:xfrm>
            <a:off x="1219475" y="10328151"/>
            <a:ext cx="1606396" cy="1005814"/>
            <a:chOff x="457200" y="1466425"/>
            <a:chExt cx="776900" cy="486300"/>
          </a:xfrm>
        </p:grpSpPr>
        <p:sp>
          <p:nvSpPr>
            <p:cNvPr id="1691" name="Google Shape;1691;p10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92" name="Google Shape;1692;p10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93" name="Google Shape;1693;p106"/>
          <p:cNvSpPr txBox="1">
            <a:spLocks noGrp="1"/>
          </p:cNvSpPr>
          <p:nvPr>
            <p:ph type="subTitle" idx="3"/>
          </p:nvPr>
        </p:nvSpPr>
        <p:spPr>
          <a:xfrm>
            <a:off x="-32257" y="10328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694" name="Google Shape;1694;p106"/>
          <p:cNvSpPr/>
          <p:nvPr/>
        </p:nvSpPr>
        <p:spPr>
          <a:xfrm>
            <a:off x="3143181" y="11496300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95" name="Google Shape;1695;p106"/>
          <p:cNvGrpSpPr/>
          <p:nvPr/>
        </p:nvGrpSpPr>
        <p:grpSpPr>
          <a:xfrm>
            <a:off x="1219175" y="11496427"/>
            <a:ext cx="1606396" cy="1005814"/>
            <a:chOff x="457200" y="1466425"/>
            <a:chExt cx="776900" cy="486300"/>
          </a:xfrm>
        </p:grpSpPr>
        <p:sp>
          <p:nvSpPr>
            <p:cNvPr id="1696" name="Google Shape;1696;p10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97" name="Google Shape;1697;p10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98" name="Google Shape;1698;p106"/>
          <p:cNvSpPr txBox="1">
            <a:spLocks noGrp="1"/>
          </p:cNvSpPr>
          <p:nvPr>
            <p:ph type="subTitle" idx="4"/>
          </p:nvPr>
        </p:nvSpPr>
        <p:spPr>
          <a:xfrm>
            <a:off x="-32192" y="11496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699" name="Google Shape;1699;p106"/>
          <p:cNvSpPr/>
          <p:nvPr/>
        </p:nvSpPr>
        <p:spPr>
          <a:xfrm>
            <a:off x="3143348" y="7991024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00" name="Google Shape;1700;p106"/>
          <p:cNvGrpSpPr/>
          <p:nvPr/>
        </p:nvGrpSpPr>
        <p:grpSpPr>
          <a:xfrm>
            <a:off x="1219342" y="7991151"/>
            <a:ext cx="1606396" cy="1005814"/>
            <a:chOff x="457200" y="1466425"/>
            <a:chExt cx="776900" cy="486300"/>
          </a:xfrm>
        </p:grpSpPr>
        <p:sp>
          <p:nvSpPr>
            <p:cNvPr id="1701" name="Google Shape;1701;p10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702" name="Google Shape;1702;p10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03" name="Google Shape;1703;p106"/>
          <p:cNvSpPr txBox="1">
            <a:spLocks noGrp="1"/>
          </p:cNvSpPr>
          <p:nvPr>
            <p:ph type="subTitle" idx="5"/>
          </p:nvPr>
        </p:nvSpPr>
        <p:spPr>
          <a:xfrm>
            <a:off x="-32391" y="7991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704" name="Google Shape;1704;p106"/>
          <p:cNvSpPr/>
          <p:nvPr/>
        </p:nvSpPr>
        <p:spPr>
          <a:xfrm>
            <a:off x="3143048" y="9159300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05" name="Google Shape;1705;p106"/>
          <p:cNvGrpSpPr/>
          <p:nvPr/>
        </p:nvGrpSpPr>
        <p:grpSpPr>
          <a:xfrm>
            <a:off x="1219042" y="9159427"/>
            <a:ext cx="1606396" cy="1005814"/>
            <a:chOff x="457200" y="1466425"/>
            <a:chExt cx="776900" cy="486300"/>
          </a:xfrm>
        </p:grpSpPr>
        <p:sp>
          <p:nvSpPr>
            <p:cNvPr id="1706" name="Google Shape;1706;p10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707" name="Google Shape;1707;p10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08" name="Google Shape;1708;p106"/>
          <p:cNvSpPr txBox="1">
            <a:spLocks noGrp="1"/>
          </p:cNvSpPr>
          <p:nvPr>
            <p:ph type="subTitle" idx="6"/>
          </p:nvPr>
        </p:nvSpPr>
        <p:spPr>
          <a:xfrm>
            <a:off x="-32392" y="9159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709" name="Google Shape;1709;p106"/>
          <p:cNvSpPr/>
          <p:nvPr/>
        </p:nvSpPr>
        <p:spPr>
          <a:xfrm>
            <a:off x="3143415" y="5694024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10" name="Google Shape;1710;p106"/>
          <p:cNvGrpSpPr/>
          <p:nvPr/>
        </p:nvGrpSpPr>
        <p:grpSpPr>
          <a:xfrm>
            <a:off x="1219408" y="5694151"/>
            <a:ext cx="1606396" cy="1005814"/>
            <a:chOff x="457200" y="1466425"/>
            <a:chExt cx="776900" cy="486300"/>
          </a:xfrm>
        </p:grpSpPr>
        <p:sp>
          <p:nvSpPr>
            <p:cNvPr id="1711" name="Google Shape;1711;p10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712" name="Google Shape;1712;p10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13" name="Google Shape;1713;p106"/>
          <p:cNvSpPr txBox="1">
            <a:spLocks noGrp="1"/>
          </p:cNvSpPr>
          <p:nvPr>
            <p:ph type="subTitle" idx="7"/>
          </p:nvPr>
        </p:nvSpPr>
        <p:spPr>
          <a:xfrm>
            <a:off x="467" y="5694333"/>
            <a:ext cx="236466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714" name="Google Shape;1714;p106"/>
          <p:cNvSpPr/>
          <p:nvPr/>
        </p:nvSpPr>
        <p:spPr>
          <a:xfrm>
            <a:off x="3143115" y="6862300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15" name="Google Shape;1715;p106"/>
          <p:cNvGrpSpPr/>
          <p:nvPr/>
        </p:nvGrpSpPr>
        <p:grpSpPr>
          <a:xfrm>
            <a:off x="1219108" y="6862427"/>
            <a:ext cx="1606396" cy="1005814"/>
            <a:chOff x="457200" y="1466425"/>
            <a:chExt cx="776900" cy="486300"/>
          </a:xfrm>
        </p:grpSpPr>
        <p:sp>
          <p:nvSpPr>
            <p:cNvPr id="1716" name="Google Shape;1716;p10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717" name="Google Shape;1717;p10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18" name="Google Shape;1718;p106"/>
          <p:cNvSpPr txBox="1">
            <a:spLocks noGrp="1"/>
          </p:cNvSpPr>
          <p:nvPr>
            <p:ph type="subTitle" idx="8"/>
          </p:nvPr>
        </p:nvSpPr>
        <p:spPr>
          <a:xfrm>
            <a:off x="-32791" y="6862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719" name="Google Shape;1719;p106"/>
          <p:cNvSpPr/>
          <p:nvPr/>
        </p:nvSpPr>
        <p:spPr>
          <a:xfrm>
            <a:off x="3143281" y="3357024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20" name="Google Shape;1720;p106"/>
          <p:cNvGrpSpPr/>
          <p:nvPr/>
        </p:nvGrpSpPr>
        <p:grpSpPr>
          <a:xfrm>
            <a:off x="1219275" y="3357151"/>
            <a:ext cx="1606396" cy="1005814"/>
            <a:chOff x="457200" y="1466425"/>
            <a:chExt cx="776900" cy="486300"/>
          </a:xfrm>
        </p:grpSpPr>
        <p:sp>
          <p:nvSpPr>
            <p:cNvPr id="1721" name="Google Shape;1721;p10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722" name="Google Shape;1722;p10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23" name="Google Shape;1723;p106"/>
          <p:cNvSpPr txBox="1">
            <a:spLocks noGrp="1"/>
          </p:cNvSpPr>
          <p:nvPr>
            <p:ph type="subTitle" idx="9"/>
          </p:nvPr>
        </p:nvSpPr>
        <p:spPr>
          <a:xfrm>
            <a:off x="1" y="3357333"/>
            <a:ext cx="236466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724" name="Google Shape;1724;p106"/>
          <p:cNvSpPr/>
          <p:nvPr/>
        </p:nvSpPr>
        <p:spPr>
          <a:xfrm>
            <a:off x="3142981" y="4525300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25" name="Google Shape;1725;p106"/>
          <p:cNvGrpSpPr/>
          <p:nvPr/>
        </p:nvGrpSpPr>
        <p:grpSpPr>
          <a:xfrm>
            <a:off x="1218975" y="4525427"/>
            <a:ext cx="1606396" cy="1005814"/>
            <a:chOff x="457200" y="1466425"/>
            <a:chExt cx="776900" cy="486300"/>
          </a:xfrm>
        </p:grpSpPr>
        <p:sp>
          <p:nvSpPr>
            <p:cNvPr id="1726" name="Google Shape;1726;p10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727" name="Google Shape;1727;p10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28" name="Google Shape;1728;p106"/>
          <p:cNvSpPr txBox="1">
            <a:spLocks noGrp="1"/>
          </p:cNvSpPr>
          <p:nvPr>
            <p:ph type="subTitle" idx="13"/>
          </p:nvPr>
        </p:nvSpPr>
        <p:spPr>
          <a:xfrm>
            <a:off x="0" y="4525667"/>
            <a:ext cx="236466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. Numbered 1–3 (Green)">
  <p:cSld name="CUSTOM_2_7_1_5">
    <p:spTree>
      <p:nvGrpSpPr>
        <p:cNvPr id="1" name="Shape 1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" name="Google Shape;1730;p107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731" name="Google Shape;1731;p107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732" name="Google Shape;1732;p107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33" name="Google Shape;1733;p107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734" name="Google Shape;1734;p107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35" name="Google Shape;1735;p107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grpSp>
        <p:nvGrpSpPr>
          <p:cNvPr id="1736" name="Google Shape;1736;p107"/>
          <p:cNvGrpSpPr/>
          <p:nvPr/>
        </p:nvGrpSpPr>
        <p:grpSpPr>
          <a:xfrm>
            <a:off x="1218833" y="3586941"/>
            <a:ext cx="1421954" cy="1422613"/>
            <a:chOff x="457200" y="1378813"/>
            <a:chExt cx="695400" cy="695450"/>
          </a:xfrm>
        </p:grpSpPr>
        <p:sp>
          <p:nvSpPr>
            <p:cNvPr id="1737" name="Google Shape;1737;p10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6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56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738" name="Google Shape;1738;p10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39" name="Google Shape;1739;p107"/>
          <p:cNvSpPr/>
          <p:nvPr/>
        </p:nvSpPr>
        <p:spPr>
          <a:xfrm flipH="1">
            <a:off x="1930911" y="5167400"/>
            <a:ext cx="6474300" cy="71007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0" name="Google Shape;1740;p107"/>
          <p:cNvSpPr txBox="1">
            <a:spLocks noGrp="1"/>
          </p:cNvSpPr>
          <p:nvPr>
            <p:ph type="subTitle" idx="3"/>
          </p:nvPr>
        </p:nvSpPr>
        <p:spPr>
          <a:xfrm>
            <a:off x="1930897" y="5167565"/>
            <a:ext cx="6322500" cy="710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87575" tIns="487575" rIns="487575" bIns="4875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grpSp>
        <p:nvGrpSpPr>
          <p:cNvPr id="1741" name="Google Shape;1741;p107"/>
          <p:cNvGrpSpPr/>
          <p:nvPr/>
        </p:nvGrpSpPr>
        <p:grpSpPr>
          <a:xfrm>
            <a:off x="8811455" y="3586941"/>
            <a:ext cx="1421954" cy="1422613"/>
            <a:chOff x="457200" y="1378813"/>
            <a:chExt cx="695400" cy="695450"/>
          </a:xfrm>
        </p:grpSpPr>
        <p:sp>
          <p:nvSpPr>
            <p:cNvPr id="1742" name="Google Shape;1742;p10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6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56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743" name="Google Shape;1743;p10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44" name="Google Shape;1744;p107"/>
          <p:cNvSpPr/>
          <p:nvPr/>
        </p:nvSpPr>
        <p:spPr>
          <a:xfrm flipH="1">
            <a:off x="9523533" y="5167400"/>
            <a:ext cx="6474300" cy="71007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5" name="Google Shape;1745;p107"/>
          <p:cNvSpPr txBox="1">
            <a:spLocks noGrp="1"/>
          </p:cNvSpPr>
          <p:nvPr>
            <p:ph type="subTitle" idx="4"/>
          </p:nvPr>
        </p:nvSpPr>
        <p:spPr>
          <a:xfrm>
            <a:off x="9523519" y="5167565"/>
            <a:ext cx="6322500" cy="710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87575" tIns="487575" rIns="487575" bIns="4875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grpSp>
        <p:nvGrpSpPr>
          <p:cNvPr id="1746" name="Google Shape;1746;p107"/>
          <p:cNvGrpSpPr/>
          <p:nvPr/>
        </p:nvGrpSpPr>
        <p:grpSpPr>
          <a:xfrm>
            <a:off x="16353290" y="3588941"/>
            <a:ext cx="1421954" cy="1422613"/>
            <a:chOff x="457200" y="1378813"/>
            <a:chExt cx="695400" cy="695450"/>
          </a:xfrm>
        </p:grpSpPr>
        <p:sp>
          <p:nvSpPr>
            <p:cNvPr id="1747" name="Google Shape;1747;p10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6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56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748" name="Google Shape;1748;p10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49" name="Google Shape;1749;p107"/>
          <p:cNvSpPr/>
          <p:nvPr/>
        </p:nvSpPr>
        <p:spPr>
          <a:xfrm flipH="1">
            <a:off x="17065368" y="5169400"/>
            <a:ext cx="6474300" cy="71007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0" name="Google Shape;1750;p107"/>
          <p:cNvSpPr txBox="1">
            <a:spLocks noGrp="1"/>
          </p:cNvSpPr>
          <p:nvPr>
            <p:ph type="subTitle" idx="5"/>
          </p:nvPr>
        </p:nvSpPr>
        <p:spPr>
          <a:xfrm>
            <a:off x="17065355" y="5169565"/>
            <a:ext cx="6322500" cy="710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87575" tIns="487575" rIns="487575" bIns="4875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. Numbered 1–2 (Blue)">
  <p:cSld name="CUSTOM_2_7_1_5_2_1">
    <p:spTree>
      <p:nvGrpSpPr>
        <p:cNvPr id="1" name="Shape 1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2" name="Google Shape;1752;p10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427090" y="1732400"/>
            <a:ext cx="2205958" cy="10973966"/>
          </a:xfrm>
          <a:prstGeom prst="rect">
            <a:avLst/>
          </a:prstGeom>
          <a:noFill/>
          <a:ln>
            <a:noFill/>
          </a:ln>
        </p:spPr>
      </p:pic>
      <p:sp>
        <p:nvSpPr>
          <p:cNvPr id="1753" name="Google Shape;1753;p108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754" name="Google Shape;1754;p108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55" name="Google Shape;1755;p108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756" name="Google Shape;1756;p108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57" name="Google Shape;1757;p108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758" name="Google Shape;1758;p108"/>
          <p:cNvSpPr txBox="1">
            <a:spLocks noGrp="1"/>
          </p:cNvSpPr>
          <p:nvPr>
            <p:ph type="subTitle" idx="2"/>
          </p:nvPr>
        </p:nvSpPr>
        <p:spPr>
          <a:xfrm>
            <a:off x="-32791" y="4273200"/>
            <a:ext cx="11459400" cy="88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12190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759" name="Google Shape;1759;p108"/>
          <p:cNvSpPr/>
          <p:nvPr/>
        </p:nvSpPr>
        <p:spPr>
          <a:xfrm>
            <a:off x="13159970" y="2373733"/>
            <a:ext cx="7167000" cy="1271100"/>
          </a:xfrm>
          <a:prstGeom prst="roundRect">
            <a:avLst>
              <a:gd name="adj" fmla="val 16667"/>
            </a:avLst>
          </a:prstGeom>
          <a:solidFill>
            <a:srgbClr val="365C8B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System Hardening</a:t>
            </a:r>
            <a:endParaRPr sz="56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760" name="Google Shape;1760;p108"/>
          <p:cNvSpPr/>
          <p:nvPr/>
        </p:nvSpPr>
        <p:spPr>
          <a:xfrm rot="10800000">
            <a:off x="13523063" y="3410502"/>
            <a:ext cx="695897" cy="385851"/>
          </a:xfrm>
          <a:prstGeom prst="flowChartExtract">
            <a:avLst/>
          </a:prstGeom>
          <a:solidFill>
            <a:srgbClr val="365C8B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1" name="Google Shape;1761;p108"/>
          <p:cNvSpPr/>
          <p:nvPr/>
        </p:nvSpPr>
        <p:spPr>
          <a:xfrm>
            <a:off x="1219004" y="2367800"/>
            <a:ext cx="7167000" cy="1271100"/>
          </a:xfrm>
          <a:prstGeom prst="roundRect">
            <a:avLst>
              <a:gd name="adj" fmla="val 16667"/>
            </a:avLst>
          </a:prstGeom>
          <a:solidFill>
            <a:srgbClr val="3D85C6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Alarm</a:t>
            </a:r>
            <a:endParaRPr sz="56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762" name="Google Shape;1762;p108"/>
          <p:cNvSpPr/>
          <p:nvPr/>
        </p:nvSpPr>
        <p:spPr>
          <a:xfrm rot="10800000">
            <a:off x="1533903" y="3404535"/>
            <a:ext cx="603806" cy="385851"/>
          </a:xfrm>
          <a:prstGeom prst="flowChartExtra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3" name="Google Shape;1763;p108"/>
          <p:cNvSpPr txBox="1">
            <a:spLocks noGrp="1"/>
          </p:cNvSpPr>
          <p:nvPr>
            <p:ph type="subTitle" idx="3"/>
          </p:nvPr>
        </p:nvSpPr>
        <p:spPr>
          <a:xfrm>
            <a:off x="11908365" y="4279200"/>
            <a:ext cx="11459400" cy="88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12190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. Numbered 1–5 (Grey)">
  <p:cSld name="CUSTOM_2_7_1_5_1">
    <p:spTree>
      <p:nvGrpSpPr>
        <p:cNvPr id="1" name="Shape 1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5" name="Google Shape;1765;p109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766" name="Google Shape;1766;p109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767" name="Google Shape;1767;p109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68" name="Google Shape;1768;p109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769" name="Google Shape;1769;p109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70" name="Google Shape;1770;p109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771" name="Google Shape;1771;p109"/>
          <p:cNvSpPr/>
          <p:nvPr/>
        </p:nvSpPr>
        <p:spPr>
          <a:xfrm>
            <a:off x="1066522" y="3340600"/>
            <a:ext cx="2107500" cy="1702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772" name="Google Shape;1772;p109"/>
          <p:cNvSpPr/>
          <p:nvPr/>
        </p:nvSpPr>
        <p:spPr>
          <a:xfrm>
            <a:off x="3173973" y="3404200"/>
            <a:ext cx="19934100" cy="15753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3" name="Google Shape;1773;p109"/>
          <p:cNvSpPr/>
          <p:nvPr/>
        </p:nvSpPr>
        <p:spPr>
          <a:xfrm>
            <a:off x="3021813" y="3404200"/>
            <a:ext cx="18969600" cy="15753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4" name="Google Shape;1774;p109"/>
          <p:cNvSpPr/>
          <p:nvPr/>
        </p:nvSpPr>
        <p:spPr>
          <a:xfrm flipH="1">
            <a:off x="1218757" y="5233000"/>
            <a:ext cx="19934100" cy="15753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5" name="Google Shape;1775;p109"/>
          <p:cNvSpPr/>
          <p:nvPr/>
        </p:nvSpPr>
        <p:spPr>
          <a:xfrm flipH="1">
            <a:off x="2335417" y="5233000"/>
            <a:ext cx="18969600" cy="15753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6" name="Google Shape;1776;p109"/>
          <p:cNvSpPr/>
          <p:nvPr/>
        </p:nvSpPr>
        <p:spPr>
          <a:xfrm>
            <a:off x="21152890" y="5169400"/>
            <a:ext cx="2107500" cy="1702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777" name="Google Shape;1777;p109"/>
          <p:cNvSpPr/>
          <p:nvPr/>
        </p:nvSpPr>
        <p:spPr>
          <a:xfrm>
            <a:off x="1218883" y="6993000"/>
            <a:ext cx="2107500" cy="1702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778" name="Google Shape;1778;p109"/>
          <p:cNvSpPr/>
          <p:nvPr/>
        </p:nvSpPr>
        <p:spPr>
          <a:xfrm>
            <a:off x="3174989" y="7056600"/>
            <a:ext cx="19934100" cy="15753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9" name="Google Shape;1779;p109"/>
          <p:cNvSpPr/>
          <p:nvPr/>
        </p:nvSpPr>
        <p:spPr>
          <a:xfrm>
            <a:off x="3022829" y="7056600"/>
            <a:ext cx="18969600" cy="15753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0" name="Google Shape;1780;p109"/>
          <p:cNvSpPr/>
          <p:nvPr/>
        </p:nvSpPr>
        <p:spPr>
          <a:xfrm flipH="1">
            <a:off x="1371117" y="9088600"/>
            <a:ext cx="19934100" cy="15753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1" name="Google Shape;1781;p109"/>
          <p:cNvSpPr/>
          <p:nvPr/>
        </p:nvSpPr>
        <p:spPr>
          <a:xfrm flipH="1">
            <a:off x="2487777" y="9088600"/>
            <a:ext cx="18969600" cy="15753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2" name="Google Shape;1782;p109"/>
          <p:cNvSpPr/>
          <p:nvPr/>
        </p:nvSpPr>
        <p:spPr>
          <a:xfrm>
            <a:off x="21305250" y="9025000"/>
            <a:ext cx="2107500" cy="1702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783" name="Google Shape;1783;p109"/>
          <p:cNvSpPr/>
          <p:nvPr/>
        </p:nvSpPr>
        <p:spPr>
          <a:xfrm>
            <a:off x="1168096" y="10921033"/>
            <a:ext cx="2107500" cy="1702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784" name="Google Shape;1784;p109"/>
          <p:cNvSpPr/>
          <p:nvPr/>
        </p:nvSpPr>
        <p:spPr>
          <a:xfrm>
            <a:off x="3174989" y="10984633"/>
            <a:ext cx="19934100" cy="15753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5" name="Google Shape;1785;p109"/>
          <p:cNvSpPr/>
          <p:nvPr/>
        </p:nvSpPr>
        <p:spPr>
          <a:xfrm>
            <a:off x="3022829" y="10984633"/>
            <a:ext cx="18969600" cy="15753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6" name="Google Shape;1786;p109"/>
          <p:cNvSpPr txBox="1">
            <a:spLocks noGrp="1"/>
          </p:cNvSpPr>
          <p:nvPr>
            <p:ph type="subTitle" idx="3"/>
          </p:nvPr>
        </p:nvSpPr>
        <p:spPr>
          <a:xfrm>
            <a:off x="-32458" y="3380133"/>
            <a:ext cx="19820400" cy="15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787" name="Google Shape;1787;p109"/>
          <p:cNvSpPr txBox="1">
            <a:spLocks noGrp="1"/>
          </p:cNvSpPr>
          <p:nvPr>
            <p:ph type="subTitle" idx="4"/>
          </p:nvPr>
        </p:nvSpPr>
        <p:spPr>
          <a:xfrm>
            <a:off x="467" y="5186567"/>
            <a:ext cx="24377700" cy="15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4144550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788" name="Google Shape;1788;p109"/>
          <p:cNvSpPr txBox="1">
            <a:spLocks noGrp="1"/>
          </p:cNvSpPr>
          <p:nvPr>
            <p:ph type="subTitle" idx="5"/>
          </p:nvPr>
        </p:nvSpPr>
        <p:spPr>
          <a:xfrm>
            <a:off x="-32458" y="7061800"/>
            <a:ext cx="24443100" cy="15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789" name="Google Shape;1789;p109"/>
          <p:cNvSpPr txBox="1">
            <a:spLocks noGrp="1"/>
          </p:cNvSpPr>
          <p:nvPr>
            <p:ph type="subTitle" idx="6"/>
          </p:nvPr>
        </p:nvSpPr>
        <p:spPr>
          <a:xfrm>
            <a:off x="-32458" y="9052400"/>
            <a:ext cx="24377700" cy="15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4144550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790" name="Google Shape;1790;p109"/>
          <p:cNvSpPr txBox="1">
            <a:spLocks noGrp="1"/>
          </p:cNvSpPr>
          <p:nvPr>
            <p:ph type="subTitle" idx="7"/>
          </p:nvPr>
        </p:nvSpPr>
        <p:spPr>
          <a:xfrm>
            <a:off x="467" y="10984600"/>
            <a:ext cx="24443100" cy="15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  <p15:guide id="2" pos="14556">
          <p15:clr>
            <a:srgbClr val="F9AD4C"/>
          </p15:clr>
        </p15:guide>
      </p15:sldGuideLst>
    </p:ext>
  </p:extLs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. Bullets 1–4 (Greens)">
  <p:cSld name="CUSTOM_2_7_1_6_1_2">
    <p:spTree>
      <p:nvGrpSpPr>
        <p:cNvPr id="1" name="Shape 1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" name="Google Shape;1792;p110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3" name="Google Shape;1793;p110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794" name="Google Shape;1794;p110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795" name="Google Shape;1795;p110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96" name="Google Shape;1796;p110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797" name="Google Shape;1797;p110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98" name="Google Shape;1798;p110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799" name="Google Shape;1799;p110"/>
          <p:cNvSpPr txBox="1">
            <a:spLocks noGrp="1"/>
          </p:cNvSpPr>
          <p:nvPr>
            <p:ph type="subTitle" idx="3"/>
          </p:nvPr>
        </p:nvSpPr>
        <p:spPr>
          <a:xfrm>
            <a:off x="32592" y="3728000"/>
            <a:ext cx="243777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00" name="Google Shape;1800;p110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1" name="Google Shape;1801;p110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2" name="Google Shape;1802;p110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3" name="Google Shape;1803;p110"/>
          <p:cNvSpPr txBox="1">
            <a:spLocks noGrp="1"/>
          </p:cNvSpPr>
          <p:nvPr>
            <p:ph type="subTitle" idx="4"/>
          </p:nvPr>
        </p:nvSpPr>
        <p:spPr>
          <a:xfrm>
            <a:off x="-32592" y="59561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04" name="Google Shape;1804;p110"/>
          <p:cNvSpPr txBox="1">
            <a:spLocks noGrp="1"/>
          </p:cNvSpPr>
          <p:nvPr>
            <p:ph type="subTitle" idx="5"/>
          </p:nvPr>
        </p:nvSpPr>
        <p:spPr>
          <a:xfrm>
            <a:off x="0" y="8203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05" name="Google Shape;1805;p110"/>
          <p:cNvSpPr txBox="1">
            <a:spLocks noGrp="1"/>
          </p:cNvSpPr>
          <p:nvPr>
            <p:ph type="subTitle" idx="6"/>
          </p:nvPr>
        </p:nvSpPr>
        <p:spPr>
          <a:xfrm>
            <a:off x="-32791" y="104506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1806" name="Google Shape;1806;p11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37408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7" name="Google Shape;1807;p110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1145750" y="5938928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8" name="Google Shape;1808;p110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1152516" y="10444195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9" name="Google Shape;1809;p11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8219361"/>
            <a:ext cx="2094299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  <p15:guide id="2" pos="4031">
          <p15:clr>
            <a:srgbClr val="FA7B17"/>
          </p15:clr>
        </p15:guide>
      </p15:sldGuideLst>
    </p:ext>
  </p:extLs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. Bullets 1–4 (Yellow/Green)">
  <p:cSld name="CUSTOM_2_7_1_6_1_2_1">
    <p:spTree>
      <p:nvGrpSpPr>
        <p:cNvPr id="1" name="Shape 1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1" name="Google Shape;1811;p111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2" name="Google Shape;1812;p111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13" name="Google Shape;1813;p111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814" name="Google Shape;1814;p111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15" name="Google Shape;1815;p111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816" name="Google Shape;1816;p111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17" name="Google Shape;1817;p111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18" name="Google Shape;1818;p111"/>
          <p:cNvSpPr txBox="1">
            <a:spLocks noGrp="1"/>
          </p:cNvSpPr>
          <p:nvPr>
            <p:ph type="subTitle" idx="3"/>
          </p:nvPr>
        </p:nvSpPr>
        <p:spPr>
          <a:xfrm>
            <a:off x="32592" y="3728000"/>
            <a:ext cx="243777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19" name="Google Shape;1819;p111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0" name="Google Shape;1820;p111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1" name="Google Shape;1821;p111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2" name="Google Shape;1822;p111"/>
          <p:cNvSpPr txBox="1">
            <a:spLocks noGrp="1"/>
          </p:cNvSpPr>
          <p:nvPr>
            <p:ph type="subTitle" idx="4"/>
          </p:nvPr>
        </p:nvSpPr>
        <p:spPr>
          <a:xfrm>
            <a:off x="-32592" y="59561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23" name="Google Shape;1823;p111"/>
          <p:cNvSpPr txBox="1">
            <a:spLocks noGrp="1"/>
          </p:cNvSpPr>
          <p:nvPr>
            <p:ph type="subTitle" idx="5"/>
          </p:nvPr>
        </p:nvSpPr>
        <p:spPr>
          <a:xfrm>
            <a:off x="0" y="8203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24" name="Google Shape;1824;p111"/>
          <p:cNvSpPr txBox="1">
            <a:spLocks noGrp="1"/>
          </p:cNvSpPr>
          <p:nvPr>
            <p:ph type="subTitle" idx="6"/>
          </p:nvPr>
        </p:nvSpPr>
        <p:spPr>
          <a:xfrm>
            <a:off x="-32791" y="104506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1825" name="Google Shape;1825;p11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37408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6" name="Google Shape;1826;p11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59389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7" name="Google Shape;1827;p11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52516" y="104441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8" name="Google Shape;1828;p11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8219361"/>
            <a:ext cx="2094299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. Bullets 1–4 (Gray)">
  <p:cSld name="CUSTOM_2_7_1_6_1_2_1_1">
    <p:spTree>
      <p:nvGrpSpPr>
        <p:cNvPr id="1" name="Shape 1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0" name="Google Shape;1830;p112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1" name="Google Shape;1831;p112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32" name="Google Shape;1832;p112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833" name="Google Shape;1833;p112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34" name="Google Shape;1834;p112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835" name="Google Shape;1835;p112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36" name="Google Shape;1836;p112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37" name="Google Shape;1837;p112"/>
          <p:cNvSpPr txBox="1">
            <a:spLocks noGrp="1"/>
          </p:cNvSpPr>
          <p:nvPr>
            <p:ph type="subTitle" idx="3"/>
          </p:nvPr>
        </p:nvSpPr>
        <p:spPr>
          <a:xfrm>
            <a:off x="32592" y="3728000"/>
            <a:ext cx="243777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38" name="Google Shape;1838;p112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9" name="Google Shape;1839;p112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0" name="Google Shape;1840;p112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1" name="Google Shape;1841;p112"/>
          <p:cNvSpPr txBox="1">
            <a:spLocks noGrp="1"/>
          </p:cNvSpPr>
          <p:nvPr>
            <p:ph type="subTitle" idx="4"/>
          </p:nvPr>
        </p:nvSpPr>
        <p:spPr>
          <a:xfrm>
            <a:off x="-32592" y="59561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42" name="Google Shape;1842;p112"/>
          <p:cNvSpPr txBox="1">
            <a:spLocks noGrp="1"/>
          </p:cNvSpPr>
          <p:nvPr>
            <p:ph type="subTitle" idx="5"/>
          </p:nvPr>
        </p:nvSpPr>
        <p:spPr>
          <a:xfrm>
            <a:off x="0" y="8203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43" name="Google Shape;1843;p112"/>
          <p:cNvSpPr txBox="1">
            <a:spLocks noGrp="1"/>
          </p:cNvSpPr>
          <p:nvPr>
            <p:ph type="subTitle" idx="6"/>
          </p:nvPr>
        </p:nvSpPr>
        <p:spPr>
          <a:xfrm>
            <a:off x="-32791" y="104506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1844" name="Google Shape;1844;p112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37408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5" name="Google Shape;1845;p112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59389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6" name="Google Shape;1846;p112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8149861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7" name="Google Shape;1847;p112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52516" y="10444195"/>
            <a:ext cx="2094299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. Bullets 1–4 (Blue)">
  <p:cSld name="CUSTOM_2_7_1_6_1_2_1_1_1">
    <p:spTree>
      <p:nvGrpSpPr>
        <p:cNvPr id="1" name="Shape 1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9" name="Google Shape;1849;p113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0" name="Google Shape;1850;p113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51" name="Google Shape;1851;p113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852" name="Google Shape;1852;p113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53" name="Google Shape;1853;p113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854" name="Google Shape;1854;p113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55" name="Google Shape;1855;p113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56" name="Google Shape;1856;p113"/>
          <p:cNvSpPr txBox="1">
            <a:spLocks noGrp="1"/>
          </p:cNvSpPr>
          <p:nvPr>
            <p:ph type="subTitle" idx="3"/>
          </p:nvPr>
        </p:nvSpPr>
        <p:spPr>
          <a:xfrm>
            <a:off x="32592" y="3728000"/>
            <a:ext cx="243777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57" name="Google Shape;1857;p113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8" name="Google Shape;1858;p113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9" name="Google Shape;1859;p113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0" name="Google Shape;1860;p113"/>
          <p:cNvSpPr txBox="1">
            <a:spLocks noGrp="1"/>
          </p:cNvSpPr>
          <p:nvPr>
            <p:ph type="subTitle" idx="4"/>
          </p:nvPr>
        </p:nvSpPr>
        <p:spPr>
          <a:xfrm>
            <a:off x="-32592" y="59561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61" name="Google Shape;1861;p113"/>
          <p:cNvSpPr txBox="1">
            <a:spLocks noGrp="1"/>
          </p:cNvSpPr>
          <p:nvPr>
            <p:ph type="subTitle" idx="5"/>
          </p:nvPr>
        </p:nvSpPr>
        <p:spPr>
          <a:xfrm>
            <a:off x="0" y="8203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62" name="Google Shape;1862;p113"/>
          <p:cNvSpPr txBox="1">
            <a:spLocks noGrp="1"/>
          </p:cNvSpPr>
          <p:nvPr>
            <p:ph type="subTitle" idx="6"/>
          </p:nvPr>
        </p:nvSpPr>
        <p:spPr>
          <a:xfrm>
            <a:off x="-32791" y="104506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1863" name="Google Shape;1863;p113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1145750" y="3740828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4" name="Google Shape;1864;p113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1145750" y="5938928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5" name="Google Shape;1865;p113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1145750" y="8149861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6" name="Google Shape;1866;p113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1152516" y="10444195"/>
            <a:ext cx="2094299" cy="16179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. Text Only">
  <p:cSld name="CUSTOM_2_7_2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3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91" name="Google Shape;91;p13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2" name="Google Shape;92;p13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93" name="Google Shape;93;p13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4" name="Google Shape;94;p13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5" name="Google Shape;95;p13"/>
          <p:cNvSpPr txBox="1">
            <a:spLocks noGrp="1"/>
          </p:cNvSpPr>
          <p:nvPr>
            <p:ph type="body" idx="3"/>
          </p:nvPr>
        </p:nvSpPr>
        <p:spPr>
          <a:xfrm>
            <a:off x="467" y="3424667"/>
            <a:ext cx="24377700" cy="965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1219000" bIns="2437975" anchor="t" anchorCtr="0">
            <a:noAutofit/>
          </a:bodyPr>
          <a:lstStyle>
            <a:lvl1pPr marL="457200" lvl="0" indent="-46355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46355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1. Bullets 1–5 (Green)">
  <p:cSld name="CUSTOM_2_7_1_4_1">
    <p:spTree>
      <p:nvGrpSpPr>
        <p:cNvPr id="1" name="Shape 1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8" name="Google Shape;1868;p114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9" name="Google Shape;1869;p114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70" name="Google Shape;1870;p114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871" name="Google Shape;1871;p114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72" name="Google Shape;1872;p114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873" name="Google Shape;1873;p114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74" name="Google Shape;1874;p114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75" name="Google Shape;1875;p114"/>
          <p:cNvSpPr txBox="1">
            <a:spLocks noGrp="1"/>
          </p:cNvSpPr>
          <p:nvPr>
            <p:ph type="subTitle" idx="3"/>
          </p:nvPr>
        </p:nvSpPr>
        <p:spPr>
          <a:xfrm>
            <a:off x="67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76" name="Google Shape;1876;p114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7" name="Google Shape;1877;p114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8" name="Google Shape;1878;p114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9" name="Google Shape;1879;p114"/>
          <p:cNvSpPr txBox="1">
            <a:spLocks noGrp="1"/>
          </p:cNvSpPr>
          <p:nvPr>
            <p:ph type="subTitle" idx="4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80" name="Google Shape;1880;p114"/>
          <p:cNvSpPr txBox="1">
            <a:spLocks noGrp="1"/>
          </p:cNvSpPr>
          <p:nvPr>
            <p:ph type="subTitle" idx="5"/>
          </p:nvPr>
        </p:nvSpPr>
        <p:spPr>
          <a:xfrm>
            <a:off x="267" y="7187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81" name="Google Shape;1881;p114"/>
          <p:cNvSpPr txBox="1">
            <a:spLocks noGrp="1"/>
          </p:cNvSpPr>
          <p:nvPr>
            <p:ph type="subTitle" idx="6"/>
          </p:nvPr>
        </p:nvSpPr>
        <p:spPr>
          <a:xfrm>
            <a:off x="-32791" y="90282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82" name="Google Shape;1882;p114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3" name="Google Shape;1883;p114"/>
          <p:cNvSpPr txBox="1">
            <a:spLocks noGrp="1"/>
          </p:cNvSpPr>
          <p:nvPr>
            <p:ph type="subTitle" idx="7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1884" name="Google Shape;1884;p11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35040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5" name="Google Shape;1885;p114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1145750" y="5360928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6" name="Google Shape;1886;p11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72033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7" name="Google Shape;1887;p114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1145750" y="9047395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8" name="Google Shape;1888;p11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10875461"/>
            <a:ext cx="2094297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2. Bullets 1–5 (Green/Yellow)">
  <p:cSld name="CUSTOM_2_7_1_4_1_2"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0" name="Google Shape;1890;p115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1" name="Google Shape;1891;p115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92" name="Google Shape;1892;p115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893" name="Google Shape;1893;p115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94" name="Google Shape;1894;p115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895" name="Google Shape;1895;p115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96" name="Google Shape;1896;p115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97" name="Google Shape;1897;p115"/>
          <p:cNvSpPr txBox="1">
            <a:spLocks noGrp="1"/>
          </p:cNvSpPr>
          <p:nvPr>
            <p:ph type="subTitle" idx="3"/>
          </p:nvPr>
        </p:nvSpPr>
        <p:spPr>
          <a:xfrm>
            <a:off x="67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98" name="Google Shape;1898;p115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9" name="Google Shape;1899;p115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0" name="Google Shape;1900;p115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1" name="Google Shape;1901;p115"/>
          <p:cNvSpPr txBox="1">
            <a:spLocks noGrp="1"/>
          </p:cNvSpPr>
          <p:nvPr>
            <p:ph type="subTitle" idx="4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02" name="Google Shape;1902;p115"/>
          <p:cNvSpPr txBox="1">
            <a:spLocks noGrp="1"/>
          </p:cNvSpPr>
          <p:nvPr>
            <p:ph type="subTitle" idx="5"/>
          </p:nvPr>
        </p:nvSpPr>
        <p:spPr>
          <a:xfrm>
            <a:off x="267" y="7187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03" name="Google Shape;1903;p115"/>
          <p:cNvSpPr txBox="1">
            <a:spLocks noGrp="1"/>
          </p:cNvSpPr>
          <p:nvPr>
            <p:ph type="subTitle" idx="6"/>
          </p:nvPr>
        </p:nvSpPr>
        <p:spPr>
          <a:xfrm>
            <a:off x="-32791" y="90282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04" name="Google Shape;1904;p115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5" name="Google Shape;1905;p115"/>
          <p:cNvSpPr txBox="1">
            <a:spLocks noGrp="1"/>
          </p:cNvSpPr>
          <p:nvPr>
            <p:ph type="subTitle" idx="7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1906" name="Google Shape;1906;p11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35040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7" name="Google Shape;1907;p11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53609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8" name="Google Shape;1908;p11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72033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9" name="Google Shape;1909;p11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90473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0" name="Google Shape;1910;p11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10875461"/>
            <a:ext cx="2094297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3. Bullets 1–5 (Gray)">
  <p:cSld name="CUSTOM_2_7_1_4_1_1">
    <p:spTree>
      <p:nvGrpSpPr>
        <p:cNvPr id="1" name="Shape 1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2" name="Google Shape;1912;p116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3" name="Google Shape;1913;p116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14" name="Google Shape;1914;p116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915" name="Google Shape;1915;p116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16" name="Google Shape;1916;p116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917" name="Google Shape;1917;p116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18" name="Google Shape;1918;p116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19" name="Google Shape;1919;p116"/>
          <p:cNvSpPr txBox="1">
            <a:spLocks noGrp="1"/>
          </p:cNvSpPr>
          <p:nvPr>
            <p:ph type="subTitle" idx="3"/>
          </p:nvPr>
        </p:nvSpPr>
        <p:spPr>
          <a:xfrm>
            <a:off x="67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20" name="Google Shape;1920;p116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1" name="Google Shape;1921;p116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2" name="Google Shape;1922;p116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3" name="Google Shape;1923;p116"/>
          <p:cNvSpPr txBox="1">
            <a:spLocks noGrp="1"/>
          </p:cNvSpPr>
          <p:nvPr>
            <p:ph type="subTitle" idx="4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24" name="Google Shape;1924;p116"/>
          <p:cNvSpPr txBox="1">
            <a:spLocks noGrp="1"/>
          </p:cNvSpPr>
          <p:nvPr>
            <p:ph type="subTitle" idx="5"/>
          </p:nvPr>
        </p:nvSpPr>
        <p:spPr>
          <a:xfrm>
            <a:off x="267" y="7187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25" name="Google Shape;1925;p116"/>
          <p:cNvSpPr txBox="1">
            <a:spLocks noGrp="1"/>
          </p:cNvSpPr>
          <p:nvPr>
            <p:ph type="subTitle" idx="6"/>
          </p:nvPr>
        </p:nvSpPr>
        <p:spPr>
          <a:xfrm>
            <a:off x="-32791" y="90282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26" name="Google Shape;1926;p116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7" name="Google Shape;1927;p116"/>
          <p:cNvSpPr txBox="1">
            <a:spLocks noGrp="1"/>
          </p:cNvSpPr>
          <p:nvPr>
            <p:ph type="subTitle" idx="7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1928" name="Google Shape;1928;p11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35040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9" name="Google Shape;1929;p11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53609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0" name="Google Shape;1930;p11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72033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1" name="Google Shape;1931;p11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9047395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2" name="Google Shape;1932;p11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10875461"/>
            <a:ext cx="2094297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  <p15:guide id="2" pos="4031">
          <p15:clr>
            <a:srgbClr val="FA7B17"/>
          </p15:clr>
        </p15:guide>
      </p15:sldGuideLst>
    </p:ext>
  </p:extLs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4. Bullets 1–5 (Blue)">
  <p:cSld name="CUSTOM_2_7_1_4_1_1_1">
    <p:spTree>
      <p:nvGrpSpPr>
        <p:cNvPr id="1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117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5" name="Google Shape;1935;p117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36" name="Google Shape;1936;p117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937" name="Google Shape;1937;p117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38" name="Google Shape;1938;p117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939" name="Google Shape;1939;p117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40" name="Google Shape;1940;p117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41" name="Google Shape;1941;p117"/>
          <p:cNvSpPr txBox="1">
            <a:spLocks noGrp="1"/>
          </p:cNvSpPr>
          <p:nvPr>
            <p:ph type="subTitle" idx="3"/>
          </p:nvPr>
        </p:nvSpPr>
        <p:spPr>
          <a:xfrm>
            <a:off x="67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42" name="Google Shape;1942;p117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3" name="Google Shape;1943;p117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4" name="Google Shape;1944;p117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5" name="Google Shape;1945;p117"/>
          <p:cNvSpPr txBox="1">
            <a:spLocks noGrp="1"/>
          </p:cNvSpPr>
          <p:nvPr>
            <p:ph type="subTitle" idx="4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46" name="Google Shape;1946;p117"/>
          <p:cNvSpPr txBox="1">
            <a:spLocks noGrp="1"/>
          </p:cNvSpPr>
          <p:nvPr>
            <p:ph type="subTitle" idx="5"/>
          </p:nvPr>
        </p:nvSpPr>
        <p:spPr>
          <a:xfrm>
            <a:off x="267" y="7187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47" name="Google Shape;1947;p117"/>
          <p:cNvSpPr txBox="1">
            <a:spLocks noGrp="1"/>
          </p:cNvSpPr>
          <p:nvPr>
            <p:ph type="subTitle" idx="6"/>
          </p:nvPr>
        </p:nvSpPr>
        <p:spPr>
          <a:xfrm>
            <a:off x="-32791" y="90282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48" name="Google Shape;1948;p117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9" name="Google Shape;1949;p117"/>
          <p:cNvSpPr txBox="1">
            <a:spLocks noGrp="1"/>
          </p:cNvSpPr>
          <p:nvPr>
            <p:ph type="subTitle" idx="7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1950" name="Google Shape;1950;p11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1145750" y="3504095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1" name="Google Shape;1951;p11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1145750" y="5360928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2" name="Google Shape;1952;p11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1145750" y="7203328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3" name="Google Shape;1953;p11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1145750" y="9047395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4" name="Google Shape;1954;p11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1145750" y="10875461"/>
            <a:ext cx="2094298" cy="16179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5. Bullets 1–6 (Green)">
  <p:cSld name="CUSTOM_2_7_1_3_1_1_3_1">
    <p:spTree>
      <p:nvGrpSpPr>
        <p:cNvPr id="1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6" name="Google Shape;1956;p118"/>
          <p:cNvSpPr/>
          <p:nvPr/>
        </p:nvSpPr>
        <p:spPr>
          <a:xfrm>
            <a:off x="3042607" y="33008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7" name="Google Shape;1957;p118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58" name="Google Shape;1958;p118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959" name="Google Shape;1959;p118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60" name="Google Shape;1960;p118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961" name="Google Shape;1961;p118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62" name="Google Shape;1962;p118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63" name="Google Shape;1963;p118"/>
          <p:cNvSpPr txBox="1">
            <a:spLocks noGrp="1"/>
          </p:cNvSpPr>
          <p:nvPr>
            <p:ph type="subTitle" idx="3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64" name="Google Shape;1964;p118"/>
          <p:cNvSpPr/>
          <p:nvPr/>
        </p:nvSpPr>
        <p:spPr>
          <a:xfrm>
            <a:off x="3042807" y="48770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5" name="Google Shape;1965;p118"/>
          <p:cNvSpPr/>
          <p:nvPr/>
        </p:nvSpPr>
        <p:spPr>
          <a:xfrm>
            <a:off x="3042807" y="64532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6" name="Google Shape;1966;p118"/>
          <p:cNvSpPr/>
          <p:nvPr/>
        </p:nvSpPr>
        <p:spPr>
          <a:xfrm>
            <a:off x="3042807" y="80294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7" name="Google Shape;1967;p118"/>
          <p:cNvSpPr/>
          <p:nvPr/>
        </p:nvSpPr>
        <p:spPr>
          <a:xfrm>
            <a:off x="3042607" y="9605733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8" name="Google Shape;1968;p118"/>
          <p:cNvSpPr/>
          <p:nvPr/>
        </p:nvSpPr>
        <p:spPr>
          <a:xfrm>
            <a:off x="3042807" y="111820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9" name="Google Shape;1969;p118"/>
          <p:cNvSpPr txBox="1">
            <a:spLocks noGrp="1"/>
          </p:cNvSpPr>
          <p:nvPr>
            <p:ph type="subTitle" idx="4"/>
          </p:nvPr>
        </p:nvSpPr>
        <p:spPr>
          <a:xfrm>
            <a:off x="-32258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70" name="Google Shape;1970;p118"/>
          <p:cNvSpPr txBox="1">
            <a:spLocks noGrp="1"/>
          </p:cNvSpPr>
          <p:nvPr>
            <p:ph type="subTitle" idx="5"/>
          </p:nvPr>
        </p:nvSpPr>
        <p:spPr>
          <a:xfrm>
            <a:off x="-32525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71" name="Google Shape;1971;p118"/>
          <p:cNvSpPr txBox="1">
            <a:spLocks noGrp="1"/>
          </p:cNvSpPr>
          <p:nvPr>
            <p:ph type="subTitle" idx="6"/>
          </p:nvPr>
        </p:nvSpPr>
        <p:spPr>
          <a:xfrm>
            <a:off x="-32658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72" name="Google Shape;1972;p118"/>
          <p:cNvSpPr txBox="1">
            <a:spLocks noGrp="1"/>
          </p:cNvSpPr>
          <p:nvPr>
            <p:ph type="subTitle" idx="7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73" name="Google Shape;1973;p118"/>
          <p:cNvSpPr txBox="1">
            <a:spLocks noGrp="1"/>
          </p:cNvSpPr>
          <p:nvPr>
            <p:ph type="subTitle" idx="8"/>
          </p:nvPr>
        </p:nvSpPr>
        <p:spPr>
          <a:xfrm>
            <a:off x="-32325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1974" name="Google Shape;1974;p11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3364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5" name="Google Shape;1975;p11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1145750" y="4930259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6" name="Google Shape;1976;p11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65064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7" name="Google Shape;1977;p11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1145750" y="8109292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8" name="Google Shape;1978;p11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9658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9" name="Google Shape;1979;p11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1145750" y="11208725"/>
            <a:ext cx="1540411" cy="11900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6. Bullets 1–6 (Yellow/Green)">
  <p:cSld name="CUSTOM_2_7_1_3_1_1_3_2">
    <p:spTree>
      <p:nvGrpSpPr>
        <p:cNvPr id="1" name="Shape 1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1" name="Google Shape;1981;p119"/>
          <p:cNvSpPr/>
          <p:nvPr/>
        </p:nvSpPr>
        <p:spPr>
          <a:xfrm>
            <a:off x="3042607" y="33008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2" name="Google Shape;1982;p119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83" name="Google Shape;1983;p119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984" name="Google Shape;1984;p119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85" name="Google Shape;1985;p119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986" name="Google Shape;1986;p119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87" name="Google Shape;1987;p119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88" name="Google Shape;1988;p119"/>
          <p:cNvSpPr txBox="1">
            <a:spLocks noGrp="1"/>
          </p:cNvSpPr>
          <p:nvPr>
            <p:ph type="subTitle" idx="3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89" name="Google Shape;1989;p119"/>
          <p:cNvSpPr/>
          <p:nvPr/>
        </p:nvSpPr>
        <p:spPr>
          <a:xfrm>
            <a:off x="3042807" y="48770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0" name="Google Shape;1990;p119"/>
          <p:cNvSpPr/>
          <p:nvPr/>
        </p:nvSpPr>
        <p:spPr>
          <a:xfrm>
            <a:off x="3042807" y="64532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1" name="Google Shape;1991;p119"/>
          <p:cNvSpPr/>
          <p:nvPr/>
        </p:nvSpPr>
        <p:spPr>
          <a:xfrm>
            <a:off x="3042807" y="80294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2" name="Google Shape;1992;p119"/>
          <p:cNvSpPr/>
          <p:nvPr/>
        </p:nvSpPr>
        <p:spPr>
          <a:xfrm>
            <a:off x="3042607" y="9605733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3" name="Google Shape;1993;p119"/>
          <p:cNvSpPr/>
          <p:nvPr/>
        </p:nvSpPr>
        <p:spPr>
          <a:xfrm>
            <a:off x="3042807" y="111820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4" name="Google Shape;1994;p119"/>
          <p:cNvSpPr txBox="1">
            <a:spLocks noGrp="1"/>
          </p:cNvSpPr>
          <p:nvPr>
            <p:ph type="subTitle" idx="4"/>
          </p:nvPr>
        </p:nvSpPr>
        <p:spPr>
          <a:xfrm>
            <a:off x="-32258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95" name="Google Shape;1995;p119"/>
          <p:cNvSpPr txBox="1">
            <a:spLocks noGrp="1"/>
          </p:cNvSpPr>
          <p:nvPr>
            <p:ph type="subTitle" idx="5"/>
          </p:nvPr>
        </p:nvSpPr>
        <p:spPr>
          <a:xfrm>
            <a:off x="-32525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96" name="Google Shape;1996;p119"/>
          <p:cNvSpPr txBox="1">
            <a:spLocks noGrp="1"/>
          </p:cNvSpPr>
          <p:nvPr>
            <p:ph type="subTitle" idx="6"/>
          </p:nvPr>
        </p:nvSpPr>
        <p:spPr>
          <a:xfrm>
            <a:off x="-32658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97" name="Google Shape;1997;p119"/>
          <p:cNvSpPr txBox="1">
            <a:spLocks noGrp="1"/>
          </p:cNvSpPr>
          <p:nvPr>
            <p:ph type="subTitle" idx="7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98" name="Google Shape;1998;p119"/>
          <p:cNvSpPr txBox="1">
            <a:spLocks noGrp="1"/>
          </p:cNvSpPr>
          <p:nvPr>
            <p:ph type="subTitle" idx="8"/>
          </p:nvPr>
        </p:nvSpPr>
        <p:spPr>
          <a:xfrm>
            <a:off x="-32325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1999" name="Google Shape;1999;p11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3364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0" name="Google Shape;2000;p11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49302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1" name="Google Shape;2001;p11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65064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2" name="Google Shape;2002;p11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81092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3" name="Google Shape;2003;p11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9658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4" name="Google Shape;2004;p11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11208725"/>
            <a:ext cx="1540411" cy="119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7. Bullets 1–6 (Gray)">
  <p:cSld name="CUSTOM_2_7_1_3_1_1_3_3">
    <p:spTree>
      <p:nvGrpSpPr>
        <p:cNvPr id="1" name="Shape 2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6" name="Google Shape;2006;p120"/>
          <p:cNvSpPr/>
          <p:nvPr/>
        </p:nvSpPr>
        <p:spPr>
          <a:xfrm>
            <a:off x="3042607" y="33008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7" name="Google Shape;2007;p120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08" name="Google Shape;2008;p120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2009" name="Google Shape;2009;p120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10" name="Google Shape;2010;p120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011" name="Google Shape;2011;p120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12" name="Google Shape;2012;p120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13" name="Google Shape;2013;p120"/>
          <p:cNvSpPr txBox="1">
            <a:spLocks noGrp="1"/>
          </p:cNvSpPr>
          <p:nvPr>
            <p:ph type="subTitle" idx="3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14" name="Google Shape;2014;p120"/>
          <p:cNvSpPr/>
          <p:nvPr/>
        </p:nvSpPr>
        <p:spPr>
          <a:xfrm>
            <a:off x="3042807" y="48770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5" name="Google Shape;2015;p120"/>
          <p:cNvSpPr/>
          <p:nvPr/>
        </p:nvSpPr>
        <p:spPr>
          <a:xfrm>
            <a:off x="3042807" y="64532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6" name="Google Shape;2016;p120"/>
          <p:cNvSpPr/>
          <p:nvPr/>
        </p:nvSpPr>
        <p:spPr>
          <a:xfrm>
            <a:off x="3042807" y="80294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7" name="Google Shape;2017;p120"/>
          <p:cNvSpPr/>
          <p:nvPr/>
        </p:nvSpPr>
        <p:spPr>
          <a:xfrm>
            <a:off x="3042607" y="9605733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8" name="Google Shape;2018;p120"/>
          <p:cNvSpPr/>
          <p:nvPr/>
        </p:nvSpPr>
        <p:spPr>
          <a:xfrm>
            <a:off x="3042807" y="111820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9" name="Google Shape;2019;p120"/>
          <p:cNvSpPr txBox="1">
            <a:spLocks noGrp="1"/>
          </p:cNvSpPr>
          <p:nvPr>
            <p:ph type="subTitle" idx="4"/>
          </p:nvPr>
        </p:nvSpPr>
        <p:spPr>
          <a:xfrm>
            <a:off x="-32258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20" name="Google Shape;2020;p120"/>
          <p:cNvSpPr txBox="1">
            <a:spLocks noGrp="1"/>
          </p:cNvSpPr>
          <p:nvPr>
            <p:ph type="subTitle" idx="5"/>
          </p:nvPr>
        </p:nvSpPr>
        <p:spPr>
          <a:xfrm>
            <a:off x="-32525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21" name="Google Shape;2021;p120"/>
          <p:cNvSpPr txBox="1">
            <a:spLocks noGrp="1"/>
          </p:cNvSpPr>
          <p:nvPr>
            <p:ph type="subTitle" idx="6"/>
          </p:nvPr>
        </p:nvSpPr>
        <p:spPr>
          <a:xfrm>
            <a:off x="-32658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22" name="Google Shape;2022;p120"/>
          <p:cNvSpPr txBox="1">
            <a:spLocks noGrp="1"/>
          </p:cNvSpPr>
          <p:nvPr>
            <p:ph type="subTitle" idx="7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23" name="Google Shape;2023;p120"/>
          <p:cNvSpPr txBox="1">
            <a:spLocks noGrp="1"/>
          </p:cNvSpPr>
          <p:nvPr>
            <p:ph type="subTitle" idx="8"/>
          </p:nvPr>
        </p:nvSpPr>
        <p:spPr>
          <a:xfrm>
            <a:off x="-32325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2024" name="Google Shape;2024;p12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3364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5" name="Google Shape;2025;p12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49302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6" name="Google Shape;2026;p12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65064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7" name="Google Shape;2027;p12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81092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8" name="Google Shape;2028;p12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9658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9" name="Google Shape;2029;p12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11208725"/>
            <a:ext cx="1540411" cy="119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8. Bullets 1–6 (Blue)">
  <p:cSld name="CUSTOM_2_7_1_3_1_1_3_2_1">
    <p:spTree>
      <p:nvGrpSpPr>
        <p:cNvPr id="1" name="Shape 2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1" name="Google Shape;2031;p121"/>
          <p:cNvSpPr/>
          <p:nvPr/>
        </p:nvSpPr>
        <p:spPr>
          <a:xfrm>
            <a:off x="3042607" y="33008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2" name="Google Shape;2032;p121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33" name="Google Shape;2033;p121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2034" name="Google Shape;2034;p121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35" name="Google Shape;2035;p121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036" name="Google Shape;2036;p121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37" name="Google Shape;2037;p121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38" name="Google Shape;2038;p121"/>
          <p:cNvSpPr txBox="1">
            <a:spLocks noGrp="1"/>
          </p:cNvSpPr>
          <p:nvPr>
            <p:ph type="subTitle" idx="3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39" name="Google Shape;2039;p121"/>
          <p:cNvSpPr/>
          <p:nvPr/>
        </p:nvSpPr>
        <p:spPr>
          <a:xfrm>
            <a:off x="3042807" y="48770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0" name="Google Shape;2040;p121"/>
          <p:cNvSpPr/>
          <p:nvPr/>
        </p:nvSpPr>
        <p:spPr>
          <a:xfrm>
            <a:off x="3042807" y="64532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1" name="Google Shape;2041;p121"/>
          <p:cNvSpPr/>
          <p:nvPr/>
        </p:nvSpPr>
        <p:spPr>
          <a:xfrm>
            <a:off x="3042807" y="80294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2" name="Google Shape;2042;p121"/>
          <p:cNvSpPr/>
          <p:nvPr/>
        </p:nvSpPr>
        <p:spPr>
          <a:xfrm>
            <a:off x="3042607" y="9605733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3" name="Google Shape;2043;p121"/>
          <p:cNvSpPr/>
          <p:nvPr/>
        </p:nvSpPr>
        <p:spPr>
          <a:xfrm>
            <a:off x="3042807" y="111820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4" name="Google Shape;2044;p121"/>
          <p:cNvSpPr txBox="1">
            <a:spLocks noGrp="1"/>
          </p:cNvSpPr>
          <p:nvPr>
            <p:ph type="subTitle" idx="4"/>
          </p:nvPr>
        </p:nvSpPr>
        <p:spPr>
          <a:xfrm>
            <a:off x="-32258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45" name="Google Shape;2045;p121"/>
          <p:cNvSpPr txBox="1">
            <a:spLocks noGrp="1"/>
          </p:cNvSpPr>
          <p:nvPr>
            <p:ph type="subTitle" idx="5"/>
          </p:nvPr>
        </p:nvSpPr>
        <p:spPr>
          <a:xfrm>
            <a:off x="-32525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46" name="Google Shape;2046;p121"/>
          <p:cNvSpPr txBox="1">
            <a:spLocks noGrp="1"/>
          </p:cNvSpPr>
          <p:nvPr>
            <p:ph type="subTitle" idx="6"/>
          </p:nvPr>
        </p:nvSpPr>
        <p:spPr>
          <a:xfrm>
            <a:off x="-32658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47" name="Google Shape;2047;p121"/>
          <p:cNvSpPr txBox="1">
            <a:spLocks noGrp="1"/>
          </p:cNvSpPr>
          <p:nvPr>
            <p:ph type="subTitle" idx="7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48" name="Google Shape;2048;p121"/>
          <p:cNvSpPr txBox="1">
            <a:spLocks noGrp="1"/>
          </p:cNvSpPr>
          <p:nvPr>
            <p:ph type="subTitle" idx="8"/>
          </p:nvPr>
        </p:nvSpPr>
        <p:spPr>
          <a:xfrm>
            <a:off x="-32325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2049" name="Google Shape;2049;p12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1145750" y="3364992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0" name="Google Shape;2050;p12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1145750" y="4930259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1" name="Google Shape;2051;p12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1145750" y="6506459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2" name="Google Shape;2052;p12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1145750" y="8109292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3" name="Google Shape;2053;p12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1145750" y="9658992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4" name="Google Shape;2054;p12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1145750" y="11208725"/>
            <a:ext cx="1540411" cy="11900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9. Bullets 1–7 (Green)">
  <p:cSld name="CUSTOM_2_7_1_3_1_1_1_2">
    <p:spTree>
      <p:nvGrpSpPr>
        <p:cNvPr id="1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122"/>
          <p:cNvSpPr/>
          <p:nvPr/>
        </p:nvSpPr>
        <p:spPr>
          <a:xfrm>
            <a:off x="2786008" y="3097667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7" name="Google Shape;2057;p122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58" name="Google Shape;2058;p122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2059" name="Google Shape;2059;p122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60" name="Google Shape;2060;p122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061" name="Google Shape;2061;p122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62" name="Google Shape;2062;p122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63" name="Google Shape;2063;p122"/>
          <p:cNvSpPr txBox="1">
            <a:spLocks noGrp="1"/>
          </p:cNvSpPr>
          <p:nvPr>
            <p:ph type="subTitle" idx="3"/>
          </p:nvPr>
        </p:nvSpPr>
        <p:spPr>
          <a:xfrm>
            <a:off x="0" y="31342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64" name="Google Shape;2064;p122"/>
          <p:cNvSpPr/>
          <p:nvPr/>
        </p:nvSpPr>
        <p:spPr>
          <a:xfrm>
            <a:off x="2786474" y="44913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5" name="Google Shape;2065;p122"/>
          <p:cNvSpPr txBox="1">
            <a:spLocks noGrp="1"/>
          </p:cNvSpPr>
          <p:nvPr>
            <p:ph type="subTitle" idx="4"/>
          </p:nvPr>
        </p:nvSpPr>
        <p:spPr>
          <a:xfrm>
            <a:off x="666" y="4527867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66" name="Google Shape;2066;p122"/>
          <p:cNvSpPr/>
          <p:nvPr/>
        </p:nvSpPr>
        <p:spPr>
          <a:xfrm>
            <a:off x="2786141" y="5886400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7" name="Google Shape;2067;p122"/>
          <p:cNvSpPr txBox="1">
            <a:spLocks noGrp="1"/>
          </p:cNvSpPr>
          <p:nvPr>
            <p:ph type="subTitle" idx="5"/>
          </p:nvPr>
        </p:nvSpPr>
        <p:spPr>
          <a:xfrm>
            <a:off x="0" y="59229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68" name="Google Shape;2068;p122"/>
          <p:cNvSpPr/>
          <p:nvPr/>
        </p:nvSpPr>
        <p:spPr>
          <a:xfrm>
            <a:off x="2786141" y="7280067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9" name="Google Shape;2069;p122"/>
          <p:cNvSpPr txBox="1">
            <a:spLocks noGrp="1"/>
          </p:cNvSpPr>
          <p:nvPr>
            <p:ph type="subTitle" idx="6"/>
          </p:nvPr>
        </p:nvSpPr>
        <p:spPr>
          <a:xfrm>
            <a:off x="-666" y="73166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70" name="Google Shape;2070;p122"/>
          <p:cNvSpPr/>
          <p:nvPr/>
        </p:nvSpPr>
        <p:spPr>
          <a:xfrm>
            <a:off x="2786208" y="86737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1" name="Google Shape;2071;p122"/>
          <p:cNvSpPr txBox="1">
            <a:spLocks noGrp="1"/>
          </p:cNvSpPr>
          <p:nvPr>
            <p:ph type="subTitle" idx="7"/>
          </p:nvPr>
        </p:nvSpPr>
        <p:spPr>
          <a:xfrm>
            <a:off x="0" y="87102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72" name="Google Shape;2072;p122"/>
          <p:cNvSpPr/>
          <p:nvPr/>
        </p:nvSpPr>
        <p:spPr>
          <a:xfrm>
            <a:off x="2786208" y="10067400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3" name="Google Shape;2073;p122"/>
          <p:cNvSpPr txBox="1">
            <a:spLocks noGrp="1"/>
          </p:cNvSpPr>
          <p:nvPr>
            <p:ph type="subTitle" idx="8"/>
          </p:nvPr>
        </p:nvSpPr>
        <p:spPr>
          <a:xfrm>
            <a:off x="-133" y="10103933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74" name="Google Shape;2074;p122"/>
          <p:cNvSpPr/>
          <p:nvPr/>
        </p:nvSpPr>
        <p:spPr>
          <a:xfrm>
            <a:off x="2786208" y="115291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5" name="Google Shape;2075;p122"/>
          <p:cNvSpPr txBox="1">
            <a:spLocks noGrp="1"/>
          </p:cNvSpPr>
          <p:nvPr>
            <p:ph type="subTitle" idx="9"/>
          </p:nvPr>
        </p:nvSpPr>
        <p:spPr>
          <a:xfrm>
            <a:off x="67" y="115656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2076" name="Google Shape;2076;p12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3124233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7" name="Google Shape;2077;p122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1145750" y="4559067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8" name="Google Shape;2078;p12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5881600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9" name="Google Shape;2079;p122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1145750" y="7347100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0" name="Google Shape;2080;p12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8740767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1" name="Google Shape;2081;p122"/>
          <p:cNvPicPr preferRelativeResize="0"/>
          <p:nvPr/>
        </p:nvPicPr>
        <p:blipFill rotWithShape="1">
          <a:blip r:embed="rId3">
            <a:alphaModFix/>
          </a:blip>
          <a:srcRect t="1380" b="1390"/>
          <a:stretch/>
        </p:blipFill>
        <p:spPr>
          <a:xfrm>
            <a:off x="1145750" y="10119360"/>
            <a:ext cx="1388917" cy="10485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2" name="Google Shape;2082;p12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11582400"/>
            <a:ext cx="1388916" cy="1048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0. Bullets 1–7 (Yellow/Green)">
  <p:cSld name="CUSTOM_2_7_1_3_1_1_1_2_1">
    <p:spTree>
      <p:nvGrpSpPr>
        <p:cNvPr id="1" name="Shape 2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4" name="Google Shape;2084;p123"/>
          <p:cNvSpPr/>
          <p:nvPr/>
        </p:nvSpPr>
        <p:spPr>
          <a:xfrm>
            <a:off x="2786008" y="3097667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5" name="Google Shape;2085;p123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86" name="Google Shape;2086;p123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2087" name="Google Shape;2087;p123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88" name="Google Shape;2088;p123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089" name="Google Shape;2089;p123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90" name="Google Shape;2090;p123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91" name="Google Shape;2091;p123"/>
          <p:cNvSpPr txBox="1">
            <a:spLocks noGrp="1"/>
          </p:cNvSpPr>
          <p:nvPr>
            <p:ph type="subTitle" idx="3"/>
          </p:nvPr>
        </p:nvSpPr>
        <p:spPr>
          <a:xfrm>
            <a:off x="0" y="31342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92" name="Google Shape;2092;p123"/>
          <p:cNvSpPr/>
          <p:nvPr/>
        </p:nvSpPr>
        <p:spPr>
          <a:xfrm>
            <a:off x="2786474" y="44913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3" name="Google Shape;2093;p123"/>
          <p:cNvSpPr txBox="1">
            <a:spLocks noGrp="1"/>
          </p:cNvSpPr>
          <p:nvPr>
            <p:ph type="subTitle" idx="4"/>
          </p:nvPr>
        </p:nvSpPr>
        <p:spPr>
          <a:xfrm>
            <a:off x="666" y="4527867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94" name="Google Shape;2094;p123"/>
          <p:cNvSpPr/>
          <p:nvPr/>
        </p:nvSpPr>
        <p:spPr>
          <a:xfrm>
            <a:off x="2786141" y="5886400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5" name="Google Shape;2095;p123"/>
          <p:cNvSpPr txBox="1">
            <a:spLocks noGrp="1"/>
          </p:cNvSpPr>
          <p:nvPr>
            <p:ph type="subTitle" idx="5"/>
          </p:nvPr>
        </p:nvSpPr>
        <p:spPr>
          <a:xfrm>
            <a:off x="0" y="59229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96" name="Google Shape;2096;p123"/>
          <p:cNvSpPr/>
          <p:nvPr/>
        </p:nvSpPr>
        <p:spPr>
          <a:xfrm>
            <a:off x="2786141" y="7280067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7" name="Google Shape;2097;p123"/>
          <p:cNvSpPr txBox="1">
            <a:spLocks noGrp="1"/>
          </p:cNvSpPr>
          <p:nvPr>
            <p:ph type="subTitle" idx="6"/>
          </p:nvPr>
        </p:nvSpPr>
        <p:spPr>
          <a:xfrm>
            <a:off x="-666" y="73166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98" name="Google Shape;2098;p123"/>
          <p:cNvSpPr/>
          <p:nvPr/>
        </p:nvSpPr>
        <p:spPr>
          <a:xfrm>
            <a:off x="2786208" y="86737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9" name="Google Shape;2099;p123"/>
          <p:cNvSpPr txBox="1">
            <a:spLocks noGrp="1"/>
          </p:cNvSpPr>
          <p:nvPr>
            <p:ph type="subTitle" idx="7"/>
          </p:nvPr>
        </p:nvSpPr>
        <p:spPr>
          <a:xfrm>
            <a:off x="0" y="87102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00" name="Google Shape;2100;p123"/>
          <p:cNvSpPr/>
          <p:nvPr/>
        </p:nvSpPr>
        <p:spPr>
          <a:xfrm>
            <a:off x="2786208" y="10067400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1" name="Google Shape;2101;p123"/>
          <p:cNvSpPr txBox="1">
            <a:spLocks noGrp="1"/>
          </p:cNvSpPr>
          <p:nvPr>
            <p:ph type="subTitle" idx="8"/>
          </p:nvPr>
        </p:nvSpPr>
        <p:spPr>
          <a:xfrm>
            <a:off x="-133" y="10103933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02" name="Google Shape;2102;p123"/>
          <p:cNvSpPr/>
          <p:nvPr/>
        </p:nvSpPr>
        <p:spPr>
          <a:xfrm>
            <a:off x="2786208" y="115291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3" name="Google Shape;2103;p123"/>
          <p:cNvSpPr txBox="1">
            <a:spLocks noGrp="1"/>
          </p:cNvSpPr>
          <p:nvPr>
            <p:ph type="subTitle" idx="9"/>
          </p:nvPr>
        </p:nvSpPr>
        <p:spPr>
          <a:xfrm>
            <a:off x="67" y="115656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2104" name="Google Shape;2104;p12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3124233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5" name="Google Shape;2105;p12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4559067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6" name="Google Shape;2106;p12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5881600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7" name="Google Shape;2107;p12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7347100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8" name="Google Shape;2108;p12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8740767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9" name="Google Shape;2109;p12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10119360"/>
            <a:ext cx="1388916" cy="1048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0" name="Google Shape;2110;p12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11582400"/>
            <a:ext cx="1388916" cy="1048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. Text with Sidebar">
  <p:cSld name="CUSTOM_2_4_1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4"/>
          <p:cNvPicPr preferRelativeResize="0"/>
          <p:nvPr/>
        </p:nvPicPr>
        <p:blipFill rotWithShape="1">
          <a:blip r:embed="rId2">
            <a:alphaModFix/>
          </a:blip>
          <a:srcRect t="119" b="119"/>
          <a:stretch/>
        </p:blipFill>
        <p:spPr>
          <a:xfrm>
            <a:off x="18792305" y="2427400"/>
            <a:ext cx="4875530" cy="10092796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4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177945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9" name="Google Shape;99;p14"/>
          <p:cNvSpPr txBox="1">
            <a:spLocks noGrp="1"/>
          </p:cNvSpPr>
          <p:nvPr>
            <p:ph type="body" idx="2"/>
          </p:nvPr>
        </p:nvSpPr>
        <p:spPr>
          <a:xfrm>
            <a:off x="0" y="3322133"/>
            <a:ext cx="17860800" cy="1039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1219000" bIns="2437975" anchor="t" anchorCtr="0">
            <a:noAutofit/>
          </a:bodyPr>
          <a:lstStyle>
            <a:lvl1pPr marL="457200" lvl="0" indent="-46355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46355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00" name="Google Shape;100;p14"/>
          <p:cNvSpPr txBox="1">
            <a:spLocks noGrp="1"/>
          </p:cNvSpPr>
          <p:nvPr>
            <p:ph type="subTitle" idx="3"/>
          </p:nvPr>
        </p:nvSpPr>
        <p:spPr>
          <a:xfrm>
            <a:off x="18811900" y="2427933"/>
            <a:ext cx="4836300" cy="10092900"/>
          </a:xfrm>
          <a:prstGeom prst="rect">
            <a:avLst/>
          </a:prstGeom>
          <a:noFill/>
          <a:ln w="9525" cap="flat" cmpd="sng">
            <a:solidFill>
              <a:srgbClr val="DBD9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87575" tIns="487575" rIns="487575" bIns="487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01" name="Google Shape;101;p14"/>
          <p:cNvSpPr txBox="1">
            <a:spLocks noGrp="1"/>
          </p:cNvSpPr>
          <p:nvPr>
            <p:ph type="title"/>
          </p:nvPr>
        </p:nvSpPr>
        <p:spPr>
          <a:xfrm>
            <a:off x="-33125" y="0"/>
            <a:ext cx="178608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02" name="Google Shape;102;p14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03" name="Google Shape;103;p14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4" name="Google Shape;104;p14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5" name="Google Shape;105;p14"/>
          <p:cNvSpPr txBox="1">
            <a:spLocks noGrp="1"/>
          </p:cNvSpPr>
          <p:nvPr>
            <p:ph type="subTitle" idx="4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1. Bullets 1–7 (Gray)">
  <p:cSld name="CUSTOM_2_7_1_3_1_1_1_2_1_1">
    <p:spTree>
      <p:nvGrpSpPr>
        <p:cNvPr id="1" name="Shape 2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2" name="Google Shape;2112;p124"/>
          <p:cNvSpPr/>
          <p:nvPr/>
        </p:nvSpPr>
        <p:spPr>
          <a:xfrm>
            <a:off x="2786008" y="3097667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3" name="Google Shape;2113;p124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14" name="Google Shape;2114;p124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2115" name="Google Shape;2115;p124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16" name="Google Shape;2116;p124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117" name="Google Shape;2117;p124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18" name="Google Shape;2118;p124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19" name="Google Shape;2119;p124"/>
          <p:cNvSpPr txBox="1">
            <a:spLocks noGrp="1"/>
          </p:cNvSpPr>
          <p:nvPr>
            <p:ph type="subTitle" idx="3"/>
          </p:nvPr>
        </p:nvSpPr>
        <p:spPr>
          <a:xfrm>
            <a:off x="0" y="31342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20" name="Google Shape;2120;p124"/>
          <p:cNvSpPr/>
          <p:nvPr/>
        </p:nvSpPr>
        <p:spPr>
          <a:xfrm>
            <a:off x="2786474" y="44913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1" name="Google Shape;2121;p124"/>
          <p:cNvSpPr txBox="1">
            <a:spLocks noGrp="1"/>
          </p:cNvSpPr>
          <p:nvPr>
            <p:ph type="subTitle" idx="4"/>
          </p:nvPr>
        </p:nvSpPr>
        <p:spPr>
          <a:xfrm>
            <a:off x="666" y="4527867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22" name="Google Shape;2122;p124"/>
          <p:cNvSpPr/>
          <p:nvPr/>
        </p:nvSpPr>
        <p:spPr>
          <a:xfrm>
            <a:off x="2786141" y="5886400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3" name="Google Shape;2123;p124"/>
          <p:cNvSpPr txBox="1">
            <a:spLocks noGrp="1"/>
          </p:cNvSpPr>
          <p:nvPr>
            <p:ph type="subTitle" idx="5"/>
          </p:nvPr>
        </p:nvSpPr>
        <p:spPr>
          <a:xfrm>
            <a:off x="0" y="59229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24" name="Google Shape;2124;p124"/>
          <p:cNvSpPr/>
          <p:nvPr/>
        </p:nvSpPr>
        <p:spPr>
          <a:xfrm>
            <a:off x="2786141" y="7280067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5" name="Google Shape;2125;p124"/>
          <p:cNvSpPr txBox="1">
            <a:spLocks noGrp="1"/>
          </p:cNvSpPr>
          <p:nvPr>
            <p:ph type="subTitle" idx="6"/>
          </p:nvPr>
        </p:nvSpPr>
        <p:spPr>
          <a:xfrm>
            <a:off x="-666" y="73166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26" name="Google Shape;2126;p124"/>
          <p:cNvSpPr/>
          <p:nvPr/>
        </p:nvSpPr>
        <p:spPr>
          <a:xfrm>
            <a:off x="2786208" y="86737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7" name="Google Shape;2127;p124"/>
          <p:cNvSpPr txBox="1">
            <a:spLocks noGrp="1"/>
          </p:cNvSpPr>
          <p:nvPr>
            <p:ph type="subTitle" idx="7"/>
          </p:nvPr>
        </p:nvSpPr>
        <p:spPr>
          <a:xfrm>
            <a:off x="0" y="87102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28" name="Google Shape;2128;p124"/>
          <p:cNvSpPr/>
          <p:nvPr/>
        </p:nvSpPr>
        <p:spPr>
          <a:xfrm>
            <a:off x="2786208" y="10067400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9" name="Google Shape;2129;p124"/>
          <p:cNvSpPr txBox="1">
            <a:spLocks noGrp="1"/>
          </p:cNvSpPr>
          <p:nvPr>
            <p:ph type="subTitle" idx="8"/>
          </p:nvPr>
        </p:nvSpPr>
        <p:spPr>
          <a:xfrm>
            <a:off x="-133" y="10103933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30" name="Google Shape;2130;p124"/>
          <p:cNvSpPr/>
          <p:nvPr/>
        </p:nvSpPr>
        <p:spPr>
          <a:xfrm>
            <a:off x="2786208" y="115291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1" name="Google Shape;2131;p124"/>
          <p:cNvSpPr txBox="1">
            <a:spLocks noGrp="1"/>
          </p:cNvSpPr>
          <p:nvPr>
            <p:ph type="subTitle" idx="9"/>
          </p:nvPr>
        </p:nvSpPr>
        <p:spPr>
          <a:xfrm>
            <a:off x="67" y="115656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2132" name="Google Shape;2132;p12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3124233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3" name="Google Shape;2133;p12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4559067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4" name="Google Shape;2134;p12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5881600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5" name="Google Shape;2135;p12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7347100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6" name="Google Shape;2136;p12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8740767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7" name="Google Shape;2137;p124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1145750" y="10119360"/>
            <a:ext cx="1388917" cy="1048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8" name="Google Shape;2138;p124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1145750" y="11582400"/>
            <a:ext cx="1388917" cy="1048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2. Bullets 1–7 (Blue)">
  <p:cSld name="CUSTOM_2_7_1_3_1_1_1_2_1_1_1">
    <p:spTree>
      <p:nvGrpSpPr>
        <p:cNvPr id="1" name="Shape 2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" name="Google Shape;2140;p125"/>
          <p:cNvSpPr/>
          <p:nvPr/>
        </p:nvSpPr>
        <p:spPr>
          <a:xfrm>
            <a:off x="2786008" y="3097667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1" name="Google Shape;2141;p125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42" name="Google Shape;2142;p125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2143" name="Google Shape;2143;p125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44" name="Google Shape;2144;p125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145" name="Google Shape;2145;p125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46" name="Google Shape;2146;p125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47" name="Google Shape;2147;p125"/>
          <p:cNvSpPr txBox="1">
            <a:spLocks noGrp="1"/>
          </p:cNvSpPr>
          <p:nvPr>
            <p:ph type="subTitle" idx="3"/>
          </p:nvPr>
        </p:nvSpPr>
        <p:spPr>
          <a:xfrm>
            <a:off x="0" y="31342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48" name="Google Shape;2148;p125"/>
          <p:cNvSpPr/>
          <p:nvPr/>
        </p:nvSpPr>
        <p:spPr>
          <a:xfrm>
            <a:off x="2786474" y="44913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9" name="Google Shape;2149;p125"/>
          <p:cNvSpPr txBox="1">
            <a:spLocks noGrp="1"/>
          </p:cNvSpPr>
          <p:nvPr>
            <p:ph type="subTitle" idx="4"/>
          </p:nvPr>
        </p:nvSpPr>
        <p:spPr>
          <a:xfrm>
            <a:off x="666" y="4527867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50" name="Google Shape;2150;p125"/>
          <p:cNvSpPr/>
          <p:nvPr/>
        </p:nvSpPr>
        <p:spPr>
          <a:xfrm>
            <a:off x="2786141" y="5886400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1" name="Google Shape;2151;p125"/>
          <p:cNvSpPr txBox="1">
            <a:spLocks noGrp="1"/>
          </p:cNvSpPr>
          <p:nvPr>
            <p:ph type="subTitle" idx="5"/>
          </p:nvPr>
        </p:nvSpPr>
        <p:spPr>
          <a:xfrm>
            <a:off x="0" y="59229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52" name="Google Shape;2152;p125"/>
          <p:cNvSpPr/>
          <p:nvPr/>
        </p:nvSpPr>
        <p:spPr>
          <a:xfrm>
            <a:off x="2786141" y="7280067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3" name="Google Shape;2153;p125"/>
          <p:cNvSpPr txBox="1">
            <a:spLocks noGrp="1"/>
          </p:cNvSpPr>
          <p:nvPr>
            <p:ph type="subTitle" idx="6"/>
          </p:nvPr>
        </p:nvSpPr>
        <p:spPr>
          <a:xfrm>
            <a:off x="-666" y="73166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54" name="Google Shape;2154;p125"/>
          <p:cNvSpPr/>
          <p:nvPr/>
        </p:nvSpPr>
        <p:spPr>
          <a:xfrm>
            <a:off x="2786208" y="86737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5" name="Google Shape;2155;p125"/>
          <p:cNvSpPr txBox="1">
            <a:spLocks noGrp="1"/>
          </p:cNvSpPr>
          <p:nvPr>
            <p:ph type="subTitle" idx="7"/>
          </p:nvPr>
        </p:nvSpPr>
        <p:spPr>
          <a:xfrm>
            <a:off x="0" y="87102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56" name="Google Shape;2156;p125"/>
          <p:cNvSpPr/>
          <p:nvPr/>
        </p:nvSpPr>
        <p:spPr>
          <a:xfrm>
            <a:off x="2786208" y="10067400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7" name="Google Shape;2157;p125"/>
          <p:cNvSpPr txBox="1">
            <a:spLocks noGrp="1"/>
          </p:cNvSpPr>
          <p:nvPr>
            <p:ph type="subTitle" idx="8"/>
          </p:nvPr>
        </p:nvSpPr>
        <p:spPr>
          <a:xfrm>
            <a:off x="-133" y="10103933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58" name="Google Shape;2158;p125"/>
          <p:cNvSpPr/>
          <p:nvPr/>
        </p:nvSpPr>
        <p:spPr>
          <a:xfrm>
            <a:off x="2786208" y="115291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9" name="Google Shape;2159;p125"/>
          <p:cNvSpPr txBox="1">
            <a:spLocks noGrp="1"/>
          </p:cNvSpPr>
          <p:nvPr>
            <p:ph type="subTitle" idx="9"/>
          </p:nvPr>
        </p:nvSpPr>
        <p:spPr>
          <a:xfrm>
            <a:off x="67" y="115656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2160" name="Google Shape;2160;p12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3124233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1" name="Google Shape;2161;p12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4559067"/>
            <a:ext cx="1389526" cy="1056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2" name="Google Shape;2162;p12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5881600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3" name="Google Shape;2163;p12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7347100"/>
            <a:ext cx="1389526" cy="1056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4" name="Google Shape;2164;p12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8740767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5" name="Google Shape;2165;p125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1145750" y="10119360"/>
            <a:ext cx="1388917" cy="1048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6" name="Google Shape;2166;p125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1145750" y="11582400"/>
            <a:ext cx="1388917" cy="1048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3. Bullets 1–8 (Green)">
  <p:cSld name="CUSTOM_2_7_1_3_1_1_1_1_1_1">
    <p:spTree>
      <p:nvGrpSpPr>
        <p:cNvPr id="1" name="Shape 2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8" name="Google Shape;2168;p126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69" name="Google Shape;2169;p126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2170" name="Google Shape;2170;p126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71" name="Google Shape;2171;p126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172" name="Google Shape;2172;p126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73" name="Google Shape;2173;p126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74" name="Google Shape;2174;p126"/>
          <p:cNvSpPr/>
          <p:nvPr/>
        </p:nvSpPr>
        <p:spPr>
          <a:xfrm>
            <a:off x="2676437" y="10328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5" name="Google Shape;2175;p126"/>
          <p:cNvSpPr txBox="1">
            <a:spLocks noGrp="1"/>
          </p:cNvSpPr>
          <p:nvPr>
            <p:ph type="subTitle" idx="3"/>
          </p:nvPr>
        </p:nvSpPr>
        <p:spPr>
          <a:xfrm>
            <a:off x="-65583" y="10328200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76" name="Google Shape;2176;p126"/>
          <p:cNvSpPr/>
          <p:nvPr/>
        </p:nvSpPr>
        <p:spPr>
          <a:xfrm>
            <a:off x="2676103" y="11496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7" name="Google Shape;2177;p126"/>
          <p:cNvSpPr txBox="1">
            <a:spLocks noGrp="1"/>
          </p:cNvSpPr>
          <p:nvPr>
            <p:ph type="subTitle" idx="4"/>
          </p:nvPr>
        </p:nvSpPr>
        <p:spPr>
          <a:xfrm>
            <a:off x="0" y="11496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78" name="Google Shape;2178;p126"/>
          <p:cNvSpPr/>
          <p:nvPr/>
        </p:nvSpPr>
        <p:spPr>
          <a:xfrm>
            <a:off x="2676303" y="7991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9" name="Google Shape;2179;p126"/>
          <p:cNvSpPr txBox="1">
            <a:spLocks noGrp="1"/>
          </p:cNvSpPr>
          <p:nvPr>
            <p:ph type="subTitle" idx="5"/>
          </p:nvPr>
        </p:nvSpPr>
        <p:spPr>
          <a:xfrm>
            <a:off x="-400" y="7991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80" name="Google Shape;2180;p126"/>
          <p:cNvSpPr/>
          <p:nvPr/>
        </p:nvSpPr>
        <p:spPr>
          <a:xfrm>
            <a:off x="2675970" y="9159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1" name="Google Shape;2181;p126"/>
          <p:cNvSpPr txBox="1">
            <a:spLocks noGrp="1"/>
          </p:cNvSpPr>
          <p:nvPr>
            <p:ph type="subTitle" idx="6"/>
          </p:nvPr>
        </p:nvSpPr>
        <p:spPr>
          <a:xfrm>
            <a:off x="0" y="9159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82" name="Google Shape;2182;p126"/>
          <p:cNvSpPr/>
          <p:nvPr/>
        </p:nvSpPr>
        <p:spPr>
          <a:xfrm>
            <a:off x="2676370" y="5694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3" name="Google Shape;2183;p126"/>
          <p:cNvSpPr txBox="1">
            <a:spLocks noGrp="1"/>
          </p:cNvSpPr>
          <p:nvPr>
            <p:ph type="subTitle" idx="7"/>
          </p:nvPr>
        </p:nvSpPr>
        <p:spPr>
          <a:xfrm>
            <a:off x="-65916" y="5694333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84" name="Google Shape;2184;p126"/>
          <p:cNvSpPr/>
          <p:nvPr/>
        </p:nvSpPr>
        <p:spPr>
          <a:xfrm>
            <a:off x="2676036" y="6862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5" name="Google Shape;2185;p126"/>
          <p:cNvSpPr txBox="1">
            <a:spLocks noGrp="1"/>
          </p:cNvSpPr>
          <p:nvPr>
            <p:ph type="subTitle" idx="8"/>
          </p:nvPr>
        </p:nvSpPr>
        <p:spPr>
          <a:xfrm>
            <a:off x="0" y="6862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86" name="Google Shape;2186;p126"/>
          <p:cNvSpPr/>
          <p:nvPr/>
        </p:nvSpPr>
        <p:spPr>
          <a:xfrm>
            <a:off x="2676037" y="3357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7" name="Google Shape;2187;p126"/>
          <p:cNvSpPr txBox="1">
            <a:spLocks noGrp="1"/>
          </p:cNvSpPr>
          <p:nvPr>
            <p:ph type="subTitle" idx="9"/>
          </p:nvPr>
        </p:nvSpPr>
        <p:spPr>
          <a:xfrm>
            <a:off x="0" y="3357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88" name="Google Shape;2188;p126"/>
          <p:cNvSpPr/>
          <p:nvPr/>
        </p:nvSpPr>
        <p:spPr>
          <a:xfrm>
            <a:off x="2676036" y="4525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9" name="Google Shape;2189;p126"/>
          <p:cNvSpPr txBox="1">
            <a:spLocks noGrp="1"/>
          </p:cNvSpPr>
          <p:nvPr>
            <p:ph type="subTitle" idx="13"/>
          </p:nvPr>
        </p:nvSpPr>
        <p:spPr>
          <a:xfrm>
            <a:off x="0" y="4525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2190" name="Google Shape;2190;p12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3364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1" name="Google Shape;2191;p126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1145750" y="4559808"/>
            <a:ext cx="1267637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2" name="Google Shape;2192;p12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5677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3" name="Google Shape;2193;p126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1145750" y="6872808"/>
            <a:ext cx="1267637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4" name="Google Shape;2194;p12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799795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5" name="Google Shape;2195;p126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1145750" y="9168384"/>
            <a:ext cx="1267637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6" name="Google Shape;2196;p12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10338816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7" name="Google Shape;2197;p126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1145750" y="11505768"/>
            <a:ext cx="1267637" cy="963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4. Bullets 1–8 (Yellow/Green)">
  <p:cSld name="CUSTOM_2_7_1_3_1_1_1_1_1_1_1">
    <p:spTree>
      <p:nvGrpSpPr>
        <p:cNvPr id="1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127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00" name="Google Shape;2200;p127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2201" name="Google Shape;2201;p127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02" name="Google Shape;2202;p127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203" name="Google Shape;2203;p127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04" name="Google Shape;2204;p127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05" name="Google Shape;2205;p127"/>
          <p:cNvSpPr/>
          <p:nvPr/>
        </p:nvSpPr>
        <p:spPr>
          <a:xfrm>
            <a:off x="2676437" y="10328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6" name="Google Shape;2206;p127"/>
          <p:cNvSpPr txBox="1">
            <a:spLocks noGrp="1"/>
          </p:cNvSpPr>
          <p:nvPr>
            <p:ph type="subTitle" idx="3"/>
          </p:nvPr>
        </p:nvSpPr>
        <p:spPr>
          <a:xfrm>
            <a:off x="-65583" y="10328200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07" name="Google Shape;2207;p127"/>
          <p:cNvSpPr/>
          <p:nvPr/>
        </p:nvSpPr>
        <p:spPr>
          <a:xfrm>
            <a:off x="2676103" y="11496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8" name="Google Shape;2208;p127"/>
          <p:cNvSpPr txBox="1">
            <a:spLocks noGrp="1"/>
          </p:cNvSpPr>
          <p:nvPr>
            <p:ph type="subTitle" idx="4"/>
          </p:nvPr>
        </p:nvSpPr>
        <p:spPr>
          <a:xfrm>
            <a:off x="0" y="11496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09" name="Google Shape;2209;p127"/>
          <p:cNvSpPr/>
          <p:nvPr/>
        </p:nvSpPr>
        <p:spPr>
          <a:xfrm>
            <a:off x="2676303" y="7991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0" name="Google Shape;2210;p127"/>
          <p:cNvSpPr txBox="1">
            <a:spLocks noGrp="1"/>
          </p:cNvSpPr>
          <p:nvPr>
            <p:ph type="subTitle" idx="5"/>
          </p:nvPr>
        </p:nvSpPr>
        <p:spPr>
          <a:xfrm>
            <a:off x="-400" y="7991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11" name="Google Shape;2211;p127"/>
          <p:cNvSpPr/>
          <p:nvPr/>
        </p:nvSpPr>
        <p:spPr>
          <a:xfrm>
            <a:off x="2675970" y="9159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2" name="Google Shape;2212;p127"/>
          <p:cNvSpPr txBox="1">
            <a:spLocks noGrp="1"/>
          </p:cNvSpPr>
          <p:nvPr>
            <p:ph type="subTitle" idx="6"/>
          </p:nvPr>
        </p:nvSpPr>
        <p:spPr>
          <a:xfrm>
            <a:off x="0" y="9159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13" name="Google Shape;2213;p127"/>
          <p:cNvSpPr/>
          <p:nvPr/>
        </p:nvSpPr>
        <p:spPr>
          <a:xfrm>
            <a:off x="2676370" y="5694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4" name="Google Shape;2214;p127"/>
          <p:cNvSpPr txBox="1">
            <a:spLocks noGrp="1"/>
          </p:cNvSpPr>
          <p:nvPr>
            <p:ph type="subTitle" idx="7"/>
          </p:nvPr>
        </p:nvSpPr>
        <p:spPr>
          <a:xfrm>
            <a:off x="-65916" y="5694333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15" name="Google Shape;2215;p127"/>
          <p:cNvSpPr/>
          <p:nvPr/>
        </p:nvSpPr>
        <p:spPr>
          <a:xfrm>
            <a:off x="2676036" y="6862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6" name="Google Shape;2216;p127"/>
          <p:cNvSpPr txBox="1">
            <a:spLocks noGrp="1"/>
          </p:cNvSpPr>
          <p:nvPr>
            <p:ph type="subTitle" idx="8"/>
          </p:nvPr>
        </p:nvSpPr>
        <p:spPr>
          <a:xfrm>
            <a:off x="0" y="6862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17" name="Google Shape;2217;p127"/>
          <p:cNvSpPr/>
          <p:nvPr/>
        </p:nvSpPr>
        <p:spPr>
          <a:xfrm>
            <a:off x="2676037" y="3357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8" name="Google Shape;2218;p127"/>
          <p:cNvSpPr txBox="1">
            <a:spLocks noGrp="1"/>
          </p:cNvSpPr>
          <p:nvPr>
            <p:ph type="subTitle" idx="9"/>
          </p:nvPr>
        </p:nvSpPr>
        <p:spPr>
          <a:xfrm>
            <a:off x="0" y="3357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19" name="Google Shape;2219;p127"/>
          <p:cNvSpPr/>
          <p:nvPr/>
        </p:nvSpPr>
        <p:spPr>
          <a:xfrm>
            <a:off x="2676036" y="4525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0" name="Google Shape;2220;p127"/>
          <p:cNvSpPr txBox="1">
            <a:spLocks noGrp="1"/>
          </p:cNvSpPr>
          <p:nvPr>
            <p:ph type="subTitle" idx="13"/>
          </p:nvPr>
        </p:nvSpPr>
        <p:spPr>
          <a:xfrm>
            <a:off x="0" y="4525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2221" name="Google Shape;2221;p12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3364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2" name="Google Shape;2222;p12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4559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3" name="Google Shape;2223;p12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5677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4" name="Google Shape;2224;p12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6872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5" name="Google Shape;2225;p12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799795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6" name="Google Shape;2226;p12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9168384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7" name="Google Shape;2227;p12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10338816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8" name="Google Shape;2228;p12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11505768"/>
            <a:ext cx="1267638" cy="963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5. Bullets 1–8 (Gray)">
  <p:cSld name="CUSTOM_2_7_1_3_1_1_1_1_1_1_1_1">
    <p:spTree>
      <p:nvGrpSpPr>
        <p:cNvPr id="1" name="Shape 2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0" name="Google Shape;2230;p128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31" name="Google Shape;2231;p128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2232" name="Google Shape;2232;p128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33" name="Google Shape;2233;p128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234" name="Google Shape;2234;p128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35" name="Google Shape;2235;p128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36" name="Google Shape;2236;p128"/>
          <p:cNvSpPr/>
          <p:nvPr/>
        </p:nvSpPr>
        <p:spPr>
          <a:xfrm>
            <a:off x="2676437" y="10328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7" name="Google Shape;2237;p128"/>
          <p:cNvSpPr txBox="1">
            <a:spLocks noGrp="1"/>
          </p:cNvSpPr>
          <p:nvPr>
            <p:ph type="subTitle" idx="3"/>
          </p:nvPr>
        </p:nvSpPr>
        <p:spPr>
          <a:xfrm>
            <a:off x="-65583" y="10328200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38" name="Google Shape;2238;p128"/>
          <p:cNvSpPr/>
          <p:nvPr/>
        </p:nvSpPr>
        <p:spPr>
          <a:xfrm>
            <a:off x="2676103" y="11496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9" name="Google Shape;2239;p128"/>
          <p:cNvSpPr txBox="1">
            <a:spLocks noGrp="1"/>
          </p:cNvSpPr>
          <p:nvPr>
            <p:ph type="subTitle" idx="4"/>
          </p:nvPr>
        </p:nvSpPr>
        <p:spPr>
          <a:xfrm>
            <a:off x="0" y="11496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40" name="Google Shape;2240;p128"/>
          <p:cNvSpPr/>
          <p:nvPr/>
        </p:nvSpPr>
        <p:spPr>
          <a:xfrm>
            <a:off x="2676303" y="7991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1" name="Google Shape;2241;p128"/>
          <p:cNvSpPr txBox="1">
            <a:spLocks noGrp="1"/>
          </p:cNvSpPr>
          <p:nvPr>
            <p:ph type="subTitle" idx="5"/>
          </p:nvPr>
        </p:nvSpPr>
        <p:spPr>
          <a:xfrm>
            <a:off x="-400" y="7991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42" name="Google Shape;2242;p128"/>
          <p:cNvSpPr/>
          <p:nvPr/>
        </p:nvSpPr>
        <p:spPr>
          <a:xfrm>
            <a:off x="2675970" y="9159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3" name="Google Shape;2243;p128"/>
          <p:cNvSpPr txBox="1">
            <a:spLocks noGrp="1"/>
          </p:cNvSpPr>
          <p:nvPr>
            <p:ph type="subTitle" idx="6"/>
          </p:nvPr>
        </p:nvSpPr>
        <p:spPr>
          <a:xfrm>
            <a:off x="0" y="9159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44" name="Google Shape;2244;p128"/>
          <p:cNvSpPr/>
          <p:nvPr/>
        </p:nvSpPr>
        <p:spPr>
          <a:xfrm>
            <a:off x="2676370" y="5694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5" name="Google Shape;2245;p128"/>
          <p:cNvSpPr txBox="1">
            <a:spLocks noGrp="1"/>
          </p:cNvSpPr>
          <p:nvPr>
            <p:ph type="subTitle" idx="7"/>
          </p:nvPr>
        </p:nvSpPr>
        <p:spPr>
          <a:xfrm>
            <a:off x="-65916" y="5694333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46" name="Google Shape;2246;p128"/>
          <p:cNvSpPr/>
          <p:nvPr/>
        </p:nvSpPr>
        <p:spPr>
          <a:xfrm>
            <a:off x="2676036" y="6862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7" name="Google Shape;2247;p128"/>
          <p:cNvSpPr txBox="1">
            <a:spLocks noGrp="1"/>
          </p:cNvSpPr>
          <p:nvPr>
            <p:ph type="subTitle" idx="8"/>
          </p:nvPr>
        </p:nvSpPr>
        <p:spPr>
          <a:xfrm>
            <a:off x="0" y="6862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48" name="Google Shape;2248;p128"/>
          <p:cNvSpPr/>
          <p:nvPr/>
        </p:nvSpPr>
        <p:spPr>
          <a:xfrm>
            <a:off x="2676037" y="3357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9" name="Google Shape;2249;p128"/>
          <p:cNvSpPr txBox="1">
            <a:spLocks noGrp="1"/>
          </p:cNvSpPr>
          <p:nvPr>
            <p:ph type="subTitle" idx="9"/>
          </p:nvPr>
        </p:nvSpPr>
        <p:spPr>
          <a:xfrm>
            <a:off x="0" y="3357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50" name="Google Shape;2250;p128"/>
          <p:cNvSpPr/>
          <p:nvPr/>
        </p:nvSpPr>
        <p:spPr>
          <a:xfrm>
            <a:off x="2676036" y="4525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1" name="Google Shape;2251;p128"/>
          <p:cNvSpPr txBox="1">
            <a:spLocks noGrp="1"/>
          </p:cNvSpPr>
          <p:nvPr>
            <p:ph type="subTitle" idx="13"/>
          </p:nvPr>
        </p:nvSpPr>
        <p:spPr>
          <a:xfrm>
            <a:off x="0" y="4525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2252" name="Google Shape;2252;p12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3364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3" name="Google Shape;2253;p12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4559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4" name="Google Shape;2254;p12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5677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5" name="Google Shape;2255;p12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6872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6" name="Google Shape;2256;p12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799795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7" name="Google Shape;2257;p12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9168384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8" name="Google Shape;2258;p12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10338816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9" name="Google Shape;2259;p12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11505768"/>
            <a:ext cx="1267638" cy="963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6. Bullets 1–8 (Blue)">
  <p:cSld name="CUSTOM_2_7_1_3_1_1_1_1_1_1_1_1_1">
    <p:spTree>
      <p:nvGrpSpPr>
        <p:cNvPr id="1" name="Shape 2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1" name="Google Shape;2261;p129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62" name="Google Shape;2262;p129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2263" name="Google Shape;2263;p129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64" name="Google Shape;2264;p129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265" name="Google Shape;2265;p129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66" name="Google Shape;2266;p129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67" name="Google Shape;2267;p129"/>
          <p:cNvSpPr/>
          <p:nvPr/>
        </p:nvSpPr>
        <p:spPr>
          <a:xfrm>
            <a:off x="2676437" y="10328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8" name="Google Shape;2268;p129"/>
          <p:cNvSpPr txBox="1">
            <a:spLocks noGrp="1"/>
          </p:cNvSpPr>
          <p:nvPr>
            <p:ph type="subTitle" idx="3"/>
          </p:nvPr>
        </p:nvSpPr>
        <p:spPr>
          <a:xfrm>
            <a:off x="-65583" y="10328200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69" name="Google Shape;2269;p129"/>
          <p:cNvSpPr/>
          <p:nvPr/>
        </p:nvSpPr>
        <p:spPr>
          <a:xfrm>
            <a:off x="2676103" y="11496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0" name="Google Shape;2270;p129"/>
          <p:cNvSpPr txBox="1">
            <a:spLocks noGrp="1"/>
          </p:cNvSpPr>
          <p:nvPr>
            <p:ph type="subTitle" idx="4"/>
          </p:nvPr>
        </p:nvSpPr>
        <p:spPr>
          <a:xfrm>
            <a:off x="0" y="11496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71" name="Google Shape;2271;p129"/>
          <p:cNvSpPr/>
          <p:nvPr/>
        </p:nvSpPr>
        <p:spPr>
          <a:xfrm>
            <a:off x="2676303" y="7991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2" name="Google Shape;2272;p129"/>
          <p:cNvSpPr txBox="1">
            <a:spLocks noGrp="1"/>
          </p:cNvSpPr>
          <p:nvPr>
            <p:ph type="subTitle" idx="5"/>
          </p:nvPr>
        </p:nvSpPr>
        <p:spPr>
          <a:xfrm>
            <a:off x="-400" y="7991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73" name="Google Shape;2273;p129"/>
          <p:cNvSpPr/>
          <p:nvPr/>
        </p:nvSpPr>
        <p:spPr>
          <a:xfrm>
            <a:off x="2675970" y="9159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4" name="Google Shape;2274;p129"/>
          <p:cNvSpPr txBox="1">
            <a:spLocks noGrp="1"/>
          </p:cNvSpPr>
          <p:nvPr>
            <p:ph type="subTitle" idx="6"/>
          </p:nvPr>
        </p:nvSpPr>
        <p:spPr>
          <a:xfrm>
            <a:off x="0" y="9159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75" name="Google Shape;2275;p129"/>
          <p:cNvSpPr/>
          <p:nvPr/>
        </p:nvSpPr>
        <p:spPr>
          <a:xfrm>
            <a:off x="2676370" y="5694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6" name="Google Shape;2276;p129"/>
          <p:cNvSpPr txBox="1">
            <a:spLocks noGrp="1"/>
          </p:cNvSpPr>
          <p:nvPr>
            <p:ph type="subTitle" idx="7"/>
          </p:nvPr>
        </p:nvSpPr>
        <p:spPr>
          <a:xfrm>
            <a:off x="-65916" y="5694333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77" name="Google Shape;2277;p129"/>
          <p:cNvSpPr/>
          <p:nvPr/>
        </p:nvSpPr>
        <p:spPr>
          <a:xfrm>
            <a:off x="2676036" y="6862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8" name="Google Shape;2278;p129"/>
          <p:cNvSpPr txBox="1">
            <a:spLocks noGrp="1"/>
          </p:cNvSpPr>
          <p:nvPr>
            <p:ph type="subTitle" idx="8"/>
          </p:nvPr>
        </p:nvSpPr>
        <p:spPr>
          <a:xfrm>
            <a:off x="0" y="6862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79" name="Google Shape;2279;p129"/>
          <p:cNvSpPr/>
          <p:nvPr/>
        </p:nvSpPr>
        <p:spPr>
          <a:xfrm>
            <a:off x="2676037" y="3357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0" name="Google Shape;2280;p129"/>
          <p:cNvSpPr txBox="1">
            <a:spLocks noGrp="1"/>
          </p:cNvSpPr>
          <p:nvPr>
            <p:ph type="subTitle" idx="9"/>
          </p:nvPr>
        </p:nvSpPr>
        <p:spPr>
          <a:xfrm>
            <a:off x="0" y="3357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81" name="Google Shape;2281;p129"/>
          <p:cNvSpPr/>
          <p:nvPr/>
        </p:nvSpPr>
        <p:spPr>
          <a:xfrm>
            <a:off x="2676036" y="4525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2" name="Google Shape;2282;p129"/>
          <p:cNvSpPr txBox="1">
            <a:spLocks noGrp="1"/>
          </p:cNvSpPr>
          <p:nvPr>
            <p:ph type="subTitle" idx="13"/>
          </p:nvPr>
        </p:nvSpPr>
        <p:spPr>
          <a:xfrm>
            <a:off x="0" y="4525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2283" name="Google Shape;2283;p12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3364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4" name="Google Shape;2284;p12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4559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5" name="Google Shape;2285;p12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5677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6" name="Google Shape;2286;p12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6872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7" name="Google Shape;2287;p12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799795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8" name="Google Shape;2288;p12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9168384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9" name="Google Shape;2289;p12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10338816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0" name="Google Shape;2290;p12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11505768"/>
            <a:ext cx="1267638" cy="963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7. Fist to Five">
  <p:cSld name="CUSTOM_2_3_1_1_3_1_1_2_1_1_1_1">
    <p:spTree>
      <p:nvGrpSpPr>
        <p:cNvPr id="1" name="Shape 2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2" name="Google Shape;2292;p130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2293" name="Google Shape;2293;p130"/>
          <p:cNvSpPr txBox="1">
            <a:spLocks noGrp="1"/>
          </p:cNvSpPr>
          <p:nvPr>
            <p:ph type="title"/>
          </p:nvPr>
        </p:nvSpPr>
        <p:spPr>
          <a:xfrm>
            <a:off x="731409" y="8818867"/>
            <a:ext cx="22914900" cy="416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8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94" name="Google Shape;2294;p130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95" name="Google Shape;2295;p130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2296" name="Google Shape;2296;p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6222" y="2052600"/>
            <a:ext cx="19965206" cy="4949711"/>
          </a:xfrm>
          <a:prstGeom prst="rect">
            <a:avLst/>
          </a:prstGeom>
          <a:noFill/>
          <a:ln>
            <a:noFill/>
          </a:ln>
        </p:spPr>
      </p:pic>
      <p:sp>
        <p:nvSpPr>
          <p:cNvPr id="2297" name="Google Shape;2297;p130"/>
          <p:cNvSpPr txBox="1"/>
          <p:nvPr/>
        </p:nvSpPr>
        <p:spPr>
          <a:xfrm>
            <a:off x="539926" y="7344909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3750" rIns="0" bIns="243750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6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2298" name="Google Shape;2298;p130"/>
          <p:cNvCxnSpPr/>
          <p:nvPr/>
        </p:nvCxnSpPr>
        <p:spPr>
          <a:xfrm>
            <a:off x="6146399" y="8818867"/>
            <a:ext cx="120849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8. Review">
  <p:cSld name="CUSTOM_17_2_1_2_1">
    <p:spTree>
      <p:nvGrpSpPr>
        <p:cNvPr id="1" name="Shape 2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0" name="Google Shape;2300;p131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2301" name="Google Shape;2301;p131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02" name="Google Shape;2302;p131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303" name="Google Shape;2303;p131"/>
          <p:cNvSpPr txBox="1"/>
          <p:nvPr/>
        </p:nvSpPr>
        <p:spPr>
          <a:xfrm>
            <a:off x="731409" y="7682067"/>
            <a:ext cx="22914900" cy="21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-US" sz="9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9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2304" name="Google Shape;2304;p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59806" y="3048000"/>
            <a:ext cx="3258038" cy="43686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9. Take a Break 1">
  <p:cSld name="CUSTOM">
    <p:spTree>
      <p:nvGrpSpPr>
        <p:cNvPr id="1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6" name="Google Shape;2306;p132"/>
          <p:cNvSpPr txBox="1">
            <a:spLocks noGrp="1"/>
          </p:cNvSpPr>
          <p:nvPr>
            <p:ph type="sldNum" idx="12"/>
          </p:nvPr>
        </p:nvSpPr>
        <p:spPr>
          <a:xfrm>
            <a:off x="22812148" y="12666269"/>
            <a:ext cx="1462800" cy="1049700"/>
          </a:xfrm>
          <a:prstGeom prst="rect">
            <a:avLst/>
          </a:prstGeom>
        </p:spPr>
        <p:txBody>
          <a:bodyPr spcFirstLastPara="1" wrap="square" lIns="243750" tIns="243750" rIns="243750" bIns="243750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307" name="Google Shape;2307;p1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14370" y="-64333"/>
            <a:ext cx="24606389" cy="138410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0. Take a Break 2">
  <p:cSld name="CUSTOM_1">
    <p:spTree>
      <p:nvGrpSpPr>
        <p:cNvPr id="1" name="Shape 2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9" name="Google Shape;2309;p133"/>
          <p:cNvSpPr txBox="1">
            <a:spLocks noGrp="1"/>
          </p:cNvSpPr>
          <p:nvPr>
            <p:ph type="sldNum" idx="12"/>
          </p:nvPr>
        </p:nvSpPr>
        <p:spPr>
          <a:xfrm>
            <a:off x="22812148" y="12666269"/>
            <a:ext cx="1462800" cy="1049700"/>
          </a:xfrm>
          <a:prstGeom prst="rect">
            <a:avLst/>
          </a:prstGeom>
        </p:spPr>
        <p:txBody>
          <a:bodyPr spcFirstLastPara="1" wrap="square" lIns="243750" tIns="243750" rIns="243750" bIns="243750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310" name="Google Shape;2310;p13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24377573" cy="13712428"/>
          </a:xfrm>
          <a:prstGeom prst="rect">
            <a:avLst/>
          </a:prstGeom>
          <a:noFill/>
          <a:ln>
            <a:noFill/>
          </a:ln>
        </p:spPr>
      </p:pic>
      <p:sp>
        <p:nvSpPr>
          <p:cNvPr id="2311" name="Google Shape;2311;p133"/>
          <p:cNvSpPr txBox="1"/>
          <p:nvPr/>
        </p:nvSpPr>
        <p:spPr>
          <a:xfrm>
            <a:off x="-67" y="1097067"/>
            <a:ext cx="24377700" cy="21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2312" name="Google Shape;2312;p133"/>
          <p:cNvCxnSpPr/>
          <p:nvPr/>
        </p:nvCxnSpPr>
        <p:spPr>
          <a:xfrm>
            <a:off x="6146399" y="3916000"/>
            <a:ext cx="120849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. Call Attention Slide">
  <p:cSld name="CUSTOM_2_3_1_1_3_1_1_2_1_1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15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5"/>
          <p:cNvSpPr txBox="1">
            <a:spLocks noGrp="1"/>
          </p:cNvSpPr>
          <p:nvPr>
            <p:ph type="title"/>
          </p:nvPr>
        </p:nvSpPr>
        <p:spPr>
          <a:xfrm>
            <a:off x="6782367" y="4121800"/>
            <a:ext cx="15383100" cy="6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109" name="Google Shape;109;p15"/>
          <p:cNvPicPr preferRelativeResize="0"/>
          <p:nvPr/>
        </p:nvPicPr>
        <p:blipFill rotWithShape="1">
          <a:blip r:embed="rId3">
            <a:alphaModFix/>
          </a:blip>
          <a:srcRect l="139" r="149"/>
          <a:stretch/>
        </p:blipFill>
        <p:spPr>
          <a:xfrm>
            <a:off x="3354260" y="3554200"/>
            <a:ext cx="3656648" cy="5338703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5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1" name="Google Shape;111;p15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7. The End">
  <p:cSld name="CUSTOM_7">
    <p:spTree>
      <p:nvGrpSpPr>
        <p:cNvPr id="1" name="Shape 2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4" name="Google Shape;2314;p134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2315" name="Google Shape;2315;p134"/>
          <p:cNvSpPr txBox="1"/>
          <p:nvPr/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600"/>
              <a:t>‹#›</a:t>
            </a:fld>
            <a:endParaRPr sz="1600"/>
          </a:p>
        </p:txBody>
      </p:sp>
      <p:sp>
        <p:nvSpPr>
          <p:cNvPr id="2316" name="Google Shape;2316;p134"/>
          <p:cNvSpPr txBox="1"/>
          <p:nvPr/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pic>
        <p:nvPicPr>
          <p:cNvPr id="2317" name="Google Shape;2317;p1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61509" y="1323033"/>
            <a:ext cx="13454633" cy="1106705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1. Take a Break 1">
  <p:cSld name="CUSTOM_9">
    <p:spTree>
      <p:nvGrpSpPr>
        <p:cNvPr id="1" name="Shape 2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9" name="Google Shape;2319;p135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320" name="Google Shape;2320;p1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14370" y="-64333"/>
            <a:ext cx="24606389" cy="138410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. Instructor Demonstration">
  <p:cSld name="CUSTOM_2_3_1_1_1_1_1_2_1_2_1_2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6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6"/>
          <p:cNvSpPr/>
          <p:nvPr/>
        </p:nvSpPr>
        <p:spPr>
          <a:xfrm>
            <a:off x="-19595" y="0"/>
            <a:ext cx="24414300" cy="73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/>
          </a:p>
        </p:txBody>
      </p:sp>
      <p:sp>
        <p:nvSpPr>
          <p:cNvPr id="115" name="Google Shape;115;p16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16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7" name="Google Shape;117;p16"/>
          <p:cNvSpPr txBox="1"/>
          <p:nvPr/>
        </p:nvSpPr>
        <p:spPr>
          <a:xfrm>
            <a:off x="646632" y="10387584"/>
            <a:ext cx="23748300" cy="11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3750" rIns="2437975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72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8" name="Google Shape;118;p16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119" name="Google Shape;119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92949" y="-609600"/>
            <a:ext cx="22754797" cy="1083564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6"/>
          <p:cNvSpPr txBox="1">
            <a:spLocks noGrp="1"/>
          </p:cNvSpPr>
          <p:nvPr>
            <p:ph type="title"/>
          </p:nvPr>
        </p:nvSpPr>
        <p:spPr>
          <a:xfrm>
            <a:off x="-269530" y="11698667"/>
            <a:ext cx="24663900" cy="12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25" rIns="243797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. Activity">
  <p:cSld name="CUSTOM_2_3_1_1_1_1_1_2_1_2_1_1_1_1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17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7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4" name="Google Shape;12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93494" y="10600400"/>
            <a:ext cx="1462660" cy="1935211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7"/>
          <p:cNvSpPr txBox="1">
            <a:spLocks noGrp="1"/>
          </p:cNvSpPr>
          <p:nvPr>
            <p:ph type="title"/>
          </p:nvPr>
        </p:nvSpPr>
        <p:spPr>
          <a:xfrm>
            <a:off x="-269530" y="11292267"/>
            <a:ext cx="23914500" cy="16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25" rIns="26817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26" name="Google Shape;126;p17"/>
          <p:cNvSpPr/>
          <p:nvPr/>
        </p:nvSpPr>
        <p:spPr>
          <a:xfrm>
            <a:off x="-19595" y="0"/>
            <a:ext cx="24414300" cy="73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/>
          </a:p>
        </p:txBody>
      </p:sp>
      <p:pic>
        <p:nvPicPr>
          <p:cNvPr id="127" name="Google Shape;127;p17"/>
          <p:cNvPicPr preferRelativeResize="0"/>
          <p:nvPr/>
        </p:nvPicPr>
        <p:blipFill rotWithShape="1">
          <a:blip r:embed="rId4">
            <a:alphaModFix/>
          </a:blip>
          <a:srcRect t="29" b="39"/>
          <a:stretch/>
        </p:blipFill>
        <p:spPr>
          <a:xfrm>
            <a:off x="2396709" y="3022301"/>
            <a:ext cx="4631754" cy="5094929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7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9" name="Google Shape;129;p17"/>
          <p:cNvSpPr txBox="1"/>
          <p:nvPr/>
        </p:nvSpPr>
        <p:spPr>
          <a:xfrm>
            <a:off x="731343" y="10515267"/>
            <a:ext cx="20417100" cy="8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35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0" name="Google Shape;130;p17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31" name="Google Shape;131;p17"/>
          <p:cNvSpPr txBox="1">
            <a:spLocks noGrp="1"/>
          </p:cNvSpPr>
          <p:nvPr>
            <p:ph type="title" idx="2"/>
          </p:nvPr>
        </p:nvSpPr>
        <p:spPr>
          <a:xfrm>
            <a:off x="730210" y="2781000"/>
            <a:ext cx="22914900" cy="737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26275" tIns="0" rIns="1219000" bIns="12190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. Activity with Instructions ">
  <p:cSld name="CUSTOM_2_5_1_3_1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18"/>
          <p:cNvPicPr preferRelativeResize="0"/>
          <p:nvPr/>
        </p:nvPicPr>
        <p:blipFill rotWithShape="1">
          <a:blip r:embed="rId2">
            <a:alphaModFix/>
          </a:blip>
          <a:srcRect t="29" b="39"/>
          <a:stretch/>
        </p:blipFill>
        <p:spPr>
          <a:xfrm>
            <a:off x="22062586" y="11079467"/>
            <a:ext cx="1584550" cy="1742999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8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35" name="Google Shape;135;p18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6" name="Google Shape;136;p18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37" name="Google Shape;137;p18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38" name="Google Shape;138;p18"/>
          <p:cNvSpPr txBox="1">
            <a:spLocks noGrp="1"/>
          </p:cNvSpPr>
          <p:nvPr>
            <p:ph type="body" idx="2"/>
          </p:nvPr>
        </p:nvSpPr>
        <p:spPr>
          <a:xfrm>
            <a:off x="467" y="3424667"/>
            <a:ext cx="24377700" cy="85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1219000" bIns="2437975" anchor="t" anchorCtr="0">
            <a:noAutofit/>
          </a:bodyPr>
          <a:lstStyle>
            <a:lvl1pPr marL="457200" lvl="0" indent="-46355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46355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cxnSp>
        <p:nvCxnSpPr>
          <p:cNvPr id="139" name="Google Shape;139;p18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0" name="Google Shape;140;p18"/>
          <p:cNvSpPr txBox="1">
            <a:spLocks noGrp="1"/>
          </p:cNvSpPr>
          <p:nvPr>
            <p:ph type="title" idx="3"/>
          </p:nvPr>
        </p:nvSpPr>
        <p:spPr>
          <a:xfrm>
            <a:off x="-32791" y="12377733"/>
            <a:ext cx="24443100" cy="7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925550" tIns="24325" rIns="26817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2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41" name="Google Shape;141;p18"/>
          <p:cNvSpPr txBox="1">
            <a:spLocks noGrp="1"/>
          </p:cNvSpPr>
          <p:nvPr>
            <p:ph type="subTitle" idx="4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. Challenge">
  <p:cSld name="CUSTOM_2_3_1_1_1_1_1_2_1_2_1_1_4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19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19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5" name="Google Shape;14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93494" y="10600400"/>
            <a:ext cx="1462660" cy="1935211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19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7" name="Google Shape;147;p19"/>
          <p:cNvSpPr txBox="1">
            <a:spLocks noGrp="1"/>
          </p:cNvSpPr>
          <p:nvPr>
            <p:ph type="title"/>
          </p:nvPr>
        </p:nvSpPr>
        <p:spPr>
          <a:xfrm>
            <a:off x="730210" y="2781000"/>
            <a:ext cx="22914900" cy="737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26275" tIns="0" rIns="1219000" bIns="12190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48" name="Google Shape;148;p19"/>
          <p:cNvSpPr txBox="1">
            <a:spLocks noGrp="1"/>
          </p:cNvSpPr>
          <p:nvPr>
            <p:ph type="title" idx="2"/>
          </p:nvPr>
        </p:nvSpPr>
        <p:spPr>
          <a:xfrm>
            <a:off x="-269530" y="11292267"/>
            <a:ext cx="23914500" cy="16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25" rIns="26817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49" name="Google Shape;149;p19"/>
          <p:cNvSpPr txBox="1"/>
          <p:nvPr/>
        </p:nvSpPr>
        <p:spPr>
          <a:xfrm>
            <a:off x="731343" y="10515267"/>
            <a:ext cx="20417100" cy="8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35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" name="Google Shape;150;p19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151" name="Google Shape;151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30210" y="-1586733"/>
            <a:ext cx="7865559" cy="137124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. Challenge with Instructions">
  <p:cSld name="CUSTOM_2_5_1_4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0"/>
          <p:cNvSpPr txBox="1">
            <a:spLocks noGrp="1"/>
          </p:cNvSpPr>
          <p:nvPr>
            <p:ph type="title"/>
          </p:nvPr>
        </p:nvSpPr>
        <p:spPr>
          <a:xfrm>
            <a:off x="-32791" y="12377733"/>
            <a:ext cx="24443100" cy="7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925550" tIns="24325" rIns="26817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2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54" name="Google Shape;154;p20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55" name="Google Shape;155;p20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6" name="Google Shape;156;p20"/>
          <p:cNvSpPr txBox="1">
            <a:spLocks noGrp="1"/>
          </p:cNvSpPr>
          <p:nvPr>
            <p:ph type="body" idx="1"/>
          </p:nvPr>
        </p:nvSpPr>
        <p:spPr>
          <a:xfrm>
            <a:off x="467" y="3424667"/>
            <a:ext cx="24377700" cy="85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1219000" bIns="2437975" anchor="t" anchorCtr="0">
            <a:noAutofit/>
          </a:bodyPr>
          <a:lstStyle>
            <a:lvl1pPr marL="457200" lvl="0" indent="-46355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46355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57" name="Google Shape;157;p20"/>
          <p:cNvSpPr txBox="1">
            <a:spLocks noGrp="1"/>
          </p:cNvSpPr>
          <p:nvPr>
            <p:ph type="title" idx="2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58" name="Google Shape;158;p20"/>
          <p:cNvSpPr txBox="1">
            <a:spLocks noGrp="1"/>
          </p:cNvSpPr>
          <p:nvPr>
            <p:ph type="subTitle" idx="3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59" name="Google Shape;159;p20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0" name="Google Shape;160;p20"/>
          <p:cNvSpPr txBox="1">
            <a:spLocks noGrp="1"/>
          </p:cNvSpPr>
          <p:nvPr>
            <p:ph type="subTitle" idx="4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161" name="Google Shape;161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896164" y="10300933"/>
            <a:ext cx="1750939" cy="30524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. Homework">
  <p:cSld name="CUSTOM_2_3_1_1_1_1_1_2_1_2_1_1_3_1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21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1"/>
          <p:cNvSpPr/>
          <p:nvPr/>
        </p:nvSpPr>
        <p:spPr>
          <a:xfrm>
            <a:off x="-19595" y="0"/>
            <a:ext cx="24414300" cy="73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/>
          </a:p>
        </p:txBody>
      </p:sp>
      <p:pic>
        <p:nvPicPr>
          <p:cNvPr id="165" name="Google Shape;165;p21"/>
          <p:cNvPicPr preferRelativeResize="0"/>
          <p:nvPr/>
        </p:nvPicPr>
        <p:blipFill rotWithShape="1">
          <a:blip r:embed="rId3">
            <a:alphaModFix/>
          </a:blip>
          <a:srcRect l="209" r="209"/>
          <a:stretch/>
        </p:blipFill>
        <p:spPr>
          <a:xfrm>
            <a:off x="2288388" y="2927000"/>
            <a:ext cx="4631755" cy="52802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1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7" name="Google Shape;16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493494" y="10600400"/>
            <a:ext cx="1462660" cy="1935211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1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9" name="Google Shape;169;p21"/>
          <p:cNvSpPr txBox="1">
            <a:spLocks noGrp="1"/>
          </p:cNvSpPr>
          <p:nvPr>
            <p:ph type="title"/>
          </p:nvPr>
        </p:nvSpPr>
        <p:spPr>
          <a:xfrm>
            <a:off x="-269530" y="11292267"/>
            <a:ext cx="23914500" cy="16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25" rIns="26817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70" name="Google Shape;170;p21"/>
          <p:cNvSpPr txBox="1"/>
          <p:nvPr/>
        </p:nvSpPr>
        <p:spPr>
          <a:xfrm>
            <a:off x="731343" y="10515267"/>
            <a:ext cx="20417100" cy="8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sz="35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1" name="Google Shape;171;p21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72" name="Google Shape;172;p21"/>
          <p:cNvSpPr txBox="1">
            <a:spLocks noGrp="1"/>
          </p:cNvSpPr>
          <p:nvPr>
            <p:ph type="title" idx="2"/>
          </p:nvPr>
        </p:nvSpPr>
        <p:spPr>
          <a:xfrm>
            <a:off x="730210" y="2781000"/>
            <a:ext cx="22914900" cy="737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26275" tIns="0" rIns="1219000" bIns="12190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799">
          <p15:clr>
            <a:srgbClr val="F9AD4C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. Homework with Instructions">
  <p:cSld name="CUSTOM_2_5_2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2"/>
          <p:cNvSpPr txBox="1">
            <a:spLocks noGrp="1"/>
          </p:cNvSpPr>
          <p:nvPr>
            <p:ph type="body" idx="1"/>
          </p:nvPr>
        </p:nvSpPr>
        <p:spPr>
          <a:xfrm>
            <a:off x="467" y="3424667"/>
            <a:ext cx="24377700" cy="85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1219000" bIns="2437975" anchor="t" anchorCtr="0">
            <a:noAutofit/>
          </a:bodyPr>
          <a:lstStyle>
            <a:lvl1pPr marL="457200" lvl="0" indent="-46355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46355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75" name="Google Shape;175;p22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76" name="Google Shape;176;p22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77" name="Google Shape;177;p22"/>
          <p:cNvPicPr preferRelativeResize="0"/>
          <p:nvPr/>
        </p:nvPicPr>
        <p:blipFill rotWithShape="1">
          <a:blip r:embed="rId2">
            <a:alphaModFix/>
          </a:blip>
          <a:srcRect l="504" r="504"/>
          <a:stretch/>
        </p:blipFill>
        <p:spPr>
          <a:xfrm>
            <a:off x="22013117" y="11202333"/>
            <a:ext cx="1462661" cy="1663773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2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79" name="Google Shape;179;p22"/>
          <p:cNvSpPr txBox="1">
            <a:spLocks noGrp="1"/>
          </p:cNvSpPr>
          <p:nvPr>
            <p:ph type="subTitle" idx="2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80" name="Google Shape;180;p22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1" name="Google Shape;181;p22"/>
          <p:cNvSpPr txBox="1">
            <a:spLocks noGrp="1"/>
          </p:cNvSpPr>
          <p:nvPr>
            <p:ph type="title" idx="3"/>
          </p:nvPr>
        </p:nvSpPr>
        <p:spPr>
          <a:xfrm>
            <a:off x="-32791" y="12377733"/>
            <a:ext cx="24443100" cy="7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925550" tIns="24325" rIns="26817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2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2" name="Google Shape;182;p22"/>
          <p:cNvSpPr txBox="1">
            <a:spLocks noGrp="1"/>
          </p:cNvSpPr>
          <p:nvPr>
            <p:ph type="subTitle" idx="4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3342">
          <p15:clr>
            <a:srgbClr val="F9AD4C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. Numbered 1–4 (Green)">
  <p:cSld name="CUSTOM_2_7_1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3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23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6" name="Google Shape;186;p23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87" name="Google Shape;187;p23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8" name="Google Shape;188;p23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89" name="Google Shape;189;p23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0" name="Google Shape;190;p23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grpSp>
        <p:nvGrpSpPr>
          <p:cNvPr id="191" name="Google Shape;191;p23"/>
          <p:cNvGrpSpPr/>
          <p:nvPr/>
        </p:nvGrpSpPr>
        <p:grpSpPr>
          <a:xfrm>
            <a:off x="1218894" y="3676879"/>
            <a:ext cx="2071187" cy="1656821"/>
            <a:chOff x="457200" y="1378813"/>
            <a:chExt cx="776889" cy="621300"/>
          </a:xfrm>
        </p:grpSpPr>
        <p:sp>
          <p:nvSpPr>
            <p:cNvPr id="192" name="Google Shape;192;p2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8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3" name="Google Shape;193;p2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4" name="Google Shape;194;p23"/>
          <p:cNvGrpSpPr/>
          <p:nvPr/>
        </p:nvGrpSpPr>
        <p:grpSpPr>
          <a:xfrm>
            <a:off x="1218894" y="5943313"/>
            <a:ext cx="2071187" cy="1656821"/>
            <a:chOff x="457200" y="1378813"/>
            <a:chExt cx="776889" cy="621300"/>
          </a:xfrm>
        </p:grpSpPr>
        <p:sp>
          <p:nvSpPr>
            <p:cNvPr id="195" name="Google Shape;195;p2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8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6" name="Google Shape;196;p2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" name="Google Shape;197;p23"/>
          <p:cNvGrpSpPr/>
          <p:nvPr/>
        </p:nvGrpSpPr>
        <p:grpSpPr>
          <a:xfrm>
            <a:off x="1218894" y="8196979"/>
            <a:ext cx="2071187" cy="1656821"/>
            <a:chOff x="457200" y="1378813"/>
            <a:chExt cx="776889" cy="621300"/>
          </a:xfrm>
        </p:grpSpPr>
        <p:sp>
          <p:nvSpPr>
            <p:cNvPr id="198" name="Google Shape;198;p2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9" name="Google Shape;199;p2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0" name="Google Shape;200;p23"/>
          <p:cNvGrpSpPr/>
          <p:nvPr/>
        </p:nvGrpSpPr>
        <p:grpSpPr>
          <a:xfrm>
            <a:off x="1218894" y="10463379"/>
            <a:ext cx="2071187" cy="1656821"/>
            <a:chOff x="457200" y="1378813"/>
            <a:chExt cx="776889" cy="621300"/>
          </a:xfrm>
        </p:grpSpPr>
        <p:sp>
          <p:nvSpPr>
            <p:cNvPr id="201" name="Google Shape;201;p2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2" name="Google Shape;202;p2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3" name="Google Shape;203;p23"/>
          <p:cNvSpPr txBox="1">
            <a:spLocks noGrp="1"/>
          </p:cNvSpPr>
          <p:nvPr>
            <p:ph type="subTitle" idx="3"/>
          </p:nvPr>
        </p:nvSpPr>
        <p:spPr>
          <a:xfrm>
            <a:off x="-32791" y="37280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4" name="Google Shape;204;p23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23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23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23"/>
          <p:cNvSpPr txBox="1">
            <a:spLocks noGrp="1"/>
          </p:cNvSpPr>
          <p:nvPr>
            <p:ph type="subTitle" idx="4"/>
          </p:nvPr>
        </p:nvSpPr>
        <p:spPr>
          <a:xfrm>
            <a:off x="-32791" y="59561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8" name="Google Shape;208;p23"/>
          <p:cNvSpPr txBox="1">
            <a:spLocks noGrp="1"/>
          </p:cNvSpPr>
          <p:nvPr>
            <p:ph type="subTitle" idx="5"/>
          </p:nvPr>
        </p:nvSpPr>
        <p:spPr>
          <a:xfrm>
            <a:off x="0" y="82033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9" name="Google Shape;209;p23"/>
          <p:cNvSpPr txBox="1">
            <a:spLocks noGrp="1"/>
          </p:cNvSpPr>
          <p:nvPr>
            <p:ph type="subTitle" idx="6"/>
          </p:nvPr>
        </p:nvSpPr>
        <p:spPr>
          <a:xfrm>
            <a:off x="-32791" y="104505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. Numbered 1–5 (Green)">
  <p:cSld name="CUSTOM_2_7_1_4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4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24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3" name="Google Shape;213;p24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214" name="Google Shape;214;p24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5" name="Google Shape;215;p24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16" name="Google Shape;216;p24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7" name="Google Shape;217;p24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grpSp>
        <p:nvGrpSpPr>
          <p:cNvPr id="218" name="Google Shape;218;p24"/>
          <p:cNvGrpSpPr/>
          <p:nvPr/>
        </p:nvGrpSpPr>
        <p:grpSpPr>
          <a:xfrm>
            <a:off x="1218895" y="3467313"/>
            <a:ext cx="2071187" cy="1656821"/>
            <a:chOff x="457200" y="1378813"/>
            <a:chExt cx="776889" cy="621300"/>
          </a:xfrm>
        </p:grpSpPr>
        <p:sp>
          <p:nvSpPr>
            <p:cNvPr id="219" name="Google Shape;219;p2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8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0" name="Google Shape;220;p2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1" name="Google Shape;221;p24"/>
          <p:cNvGrpSpPr/>
          <p:nvPr/>
        </p:nvGrpSpPr>
        <p:grpSpPr>
          <a:xfrm>
            <a:off x="1218894" y="5333713"/>
            <a:ext cx="2071187" cy="1656821"/>
            <a:chOff x="457200" y="1378813"/>
            <a:chExt cx="776889" cy="621300"/>
          </a:xfrm>
        </p:grpSpPr>
        <p:sp>
          <p:nvSpPr>
            <p:cNvPr id="222" name="Google Shape;222;p2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8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3" name="Google Shape;223;p2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4" name="Google Shape;224;p24"/>
          <p:cNvGrpSpPr/>
          <p:nvPr/>
        </p:nvGrpSpPr>
        <p:grpSpPr>
          <a:xfrm>
            <a:off x="1218894" y="7180979"/>
            <a:ext cx="2071187" cy="1656821"/>
            <a:chOff x="457200" y="1378813"/>
            <a:chExt cx="776889" cy="621300"/>
          </a:xfrm>
        </p:grpSpPr>
        <p:sp>
          <p:nvSpPr>
            <p:cNvPr id="225" name="Google Shape;225;p2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6" name="Google Shape;226;p2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7" name="Google Shape;227;p24"/>
          <p:cNvGrpSpPr/>
          <p:nvPr/>
        </p:nvGrpSpPr>
        <p:grpSpPr>
          <a:xfrm>
            <a:off x="1218894" y="9040979"/>
            <a:ext cx="2071187" cy="1656821"/>
            <a:chOff x="457200" y="1378813"/>
            <a:chExt cx="776889" cy="621300"/>
          </a:xfrm>
        </p:grpSpPr>
        <p:sp>
          <p:nvSpPr>
            <p:cNvPr id="228" name="Google Shape;228;p2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9" name="Google Shape;229;p2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0" name="Google Shape;230;p24"/>
          <p:cNvSpPr txBox="1">
            <a:spLocks noGrp="1"/>
          </p:cNvSpPr>
          <p:nvPr>
            <p:ph type="subTitle" idx="3"/>
          </p:nvPr>
        </p:nvSpPr>
        <p:spPr>
          <a:xfrm>
            <a:off x="-200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31" name="Google Shape;231;p24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24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24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24"/>
          <p:cNvSpPr txBox="1">
            <a:spLocks noGrp="1"/>
          </p:cNvSpPr>
          <p:nvPr>
            <p:ph type="subTitle" idx="4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35" name="Google Shape;235;p24"/>
          <p:cNvSpPr txBox="1">
            <a:spLocks noGrp="1"/>
          </p:cNvSpPr>
          <p:nvPr>
            <p:ph type="subTitle" idx="5"/>
          </p:nvPr>
        </p:nvSpPr>
        <p:spPr>
          <a:xfrm>
            <a:off x="0" y="71873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36" name="Google Shape;236;p24"/>
          <p:cNvSpPr txBox="1">
            <a:spLocks noGrp="1"/>
          </p:cNvSpPr>
          <p:nvPr>
            <p:ph type="subTitle" idx="6"/>
          </p:nvPr>
        </p:nvSpPr>
        <p:spPr>
          <a:xfrm>
            <a:off x="-32791" y="90281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grpSp>
        <p:nvGrpSpPr>
          <p:cNvPr id="237" name="Google Shape;237;p24"/>
          <p:cNvGrpSpPr/>
          <p:nvPr/>
        </p:nvGrpSpPr>
        <p:grpSpPr>
          <a:xfrm>
            <a:off x="1251686" y="10888246"/>
            <a:ext cx="2071187" cy="1656821"/>
            <a:chOff x="457200" y="1378813"/>
            <a:chExt cx="776889" cy="621300"/>
          </a:xfrm>
        </p:grpSpPr>
        <p:sp>
          <p:nvSpPr>
            <p:cNvPr id="238" name="Google Shape;238;p2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9" name="Google Shape;239;p2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0" name="Google Shape;240;p24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24"/>
          <p:cNvSpPr txBox="1">
            <a:spLocks noGrp="1"/>
          </p:cNvSpPr>
          <p:nvPr>
            <p:ph type="subTitle" idx="7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. Numbered 1–6 (Gray)">
  <p:cSld name="CUSTOM_2_7_1_3_1_1"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5"/>
          <p:cNvSpPr/>
          <p:nvPr/>
        </p:nvSpPr>
        <p:spPr>
          <a:xfrm>
            <a:off x="3605861" y="3300867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25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45" name="Google Shape;245;p25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246" name="Google Shape;246;p25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7" name="Google Shape;247;p25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48" name="Google Shape;248;p25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9" name="Google Shape;249;p25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grpSp>
        <p:nvGrpSpPr>
          <p:cNvPr id="250" name="Google Shape;250;p25"/>
          <p:cNvGrpSpPr/>
          <p:nvPr/>
        </p:nvGrpSpPr>
        <p:grpSpPr>
          <a:xfrm>
            <a:off x="1218895" y="3300915"/>
            <a:ext cx="2071215" cy="1296816"/>
            <a:chOff x="457200" y="1466425"/>
            <a:chExt cx="776900" cy="486300"/>
          </a:xfrm>
        </p:grpSpPr>
        <p:sp>
          <p:nvSpPr>
            <p:cNvPr id="251" name="Google Shape;251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2" name="Google Shape;252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3" name="Google Shape;253;p25"/>
          <p:cNvSpPr txBox="1">
            <a:spLocks noGrp="1"/>
          </p:cNvSpPr>
          <p:nvPr>
            <p:ph type="subTitle" idx="3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54" name="Google Shape;254;p25"/>
          <p:cNvSpPr/>
          <p:nvPr/>
        </p:nvSpPr>
        <p:spPr>
          <a:xfrm>
            <a:off x="3605861" y="4877067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5" name="Google Shape;255;p25"/>
          <p:cNvGrpSpPr/>
          <p:nvPr/>
        </p:nvGrpSpPr>
        <p:grpSpPr>
          <a:xfrm>
            <a:off x="1218895" y="4877115"/>
            <a:ext cx="2071215" cy="1296816"/>
            <a:chOff x="457200" y="1466425"/>
            <a:chExt cx="776900" cy="486300"/>
          </a:xfrm>
        </p:grpSpPr>
        <p:sp>
          <p:nvSpPr>
            <p:cNvPr id="256" name="Google Shape;256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7" name="Google Shape;257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8" name="Google Shape;258;p25"/>
          <p:cNvSpPr/>
          <p:nvPr/>
        </p:nvSpPr>
        <p:spPr>
          <a:xfrm>
            <a:off x="3605861" y="6453267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9" name="Google Shape;259;p25"/>
          <p:cNvGrpSpPr/>
          <p:nvPr/>
        </p:nvGrpSpPr>
        <p:grpSpPr>
          <a:xfrm>
            <a:off x="1218895" y="6453315"/>
            <a:ext cx="2071215" cy="1296816"/>
            <a:chOff x="457200" y="1466425"/>
            <a:chExt cx="776900" cy="486300"/>
          </a:xfrm>
        </p:grpSpPr>
        <p:sp>
          <p:nvSpPr>
            <p:cNvPr id="260" name="Google Shape;260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1" name="Google Shape;261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2" name="Google Shape;262;p25"/>
          <p:cNvSpPr/>
          <p:nvPr/>
        </p:nvSpPr>
        <p:spPr>
          <a:xfrm>
            <a:off x="3605861" y="8029467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3" name="Google Shape;263;p25"/>
          <p:cNvGrpSpPr/>
          <p:nvPr/>
        </p:nvGrpSpPr>
        <p:grpSpPr>
          <a:xfrm>
            <a:off x="1218895" y="8029515"/>
            <a:ext cx="2071215" cy="1296816"/>
            <a:chOff x="457200" y="1466425"/>
            <a:chExt cx="776900" cy="486300"/>
          </a:xfrm>
        </p:grpSpPr>
        <p:sp>
          <p:nvSpPr>
            <p:cNvPr id="264" name="Google Shape;264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5" name="Google Shape;265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6" name="Google Shape;266;p25"/>
          <p:cNvSpPr/>
          <p:nvPr/>
        </p:nvSpPr>
        <p:spPr>
          <a:xfrm>
            <a:off x="3605861" y="9605700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7" name="Google Shape;267;p25"/>
          <p:cNvGrpSpPr/>
          <p:nvPr/>
        </p:nvGrpSpPr>
        <p:grpSpPr>
          <a:xfrm>
            <a:off x="1218895" y="9605749"/>
            <a:ext cx="2071215" cy="1296816"/>
            <a:chOff x="457200" y="1466425"/>
            <a:chExt cx="776900" cy="486300"/>
          </a:xfrm>
        </p:grpSpPr>
        <p:sp>
          <p:nvSpPr>
            <p:cNvPr id="268" name="Google Shape;268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9" name="Google Shape;269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0" name="Google Shape;270;p25"/>
          <p:cNvSpPr/>
          <p:nvPr/>
        </p:nvSpPr>
        <p:spPr>
          <a:xfrm>
            <a:off x="3605861" y="11182033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1" name="Google Shape;271;p25"/>
          <p:cNvGrpSpPr/>
          <p:nvPr/>
        </p:nvGrpSpPr>
        <p:grpSpPr>
          <a:xfrm>
            <a:off x="1218895" y="11182082"/>
            <a:ext cx="2071215" cy="1296816"/>
            <a:chOff x="457200" y="1466425"/>
            <a:chExt cx="776900" cy="486300"/>
          </a:xfrm>
        </p:grpSpPr>
        <p:sp>
          <p:nvSpPr>
            <p:cNvPr id="272" name="Google Shape;272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3" name="Google Shape;273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4" name="Google Shape;274;p25"/>
          <p:cNvSpPr txBox="1">
            <a:spLocks noGrp="1"/>
          </p:cNvSpPr>
          <p:nvPr>
            <p:ph type="subTitle" idx="4"/>
          </p:nvPr>
        </p:nvSpPr>
        <p:spPr>
          <a:xfrm>
            <a:off x="-32192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75" name="Google Shape;275;p25"/>
          <p:cNvSpPr txBox="1">
            <a:spLocks noGrp="1"/>
          </p:cNvSpPr>
          <p:nvPr>
            <p:ph type="subTitle" idx="5"/>
          </p:nvPr>
        </p:nvSpPr>
        <p:spPr>
          <a:xfrm>
            <a:off x="-32192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76" name="Google Shape;276;p25"/>
          <p:cNvSpPr txBox="1">
            <a:spLocks noGrp="1"/>
          </p:cNvSpPr>
          <p:nvPr>
            <p:ph type="subTitle" idx="6"/>
          </p:nvPr>
        </p:nvSpPr>
        <p:spPr>
          <a:xfrm>
            <a:off x="-32392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77" name="Google Shape;277;p25"/>
          <p:cNvSpPr txBox="1">
            <a:spLocks noGrp="1"/>
          </p:cNvSpPr>
          <p:nvPr>
            <p:ph type="subTitle" idx="7"/>
          </p:nvPr>
        </p:nvSpPr>
        <p:spPr>
          <a:xfrm>
            <a:off x="33258" y="96589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78" name="Google Shape;278;p25"/>
          <p:cNvSpPr txBox="1">
            <a:spLocks noGrp="1"/>
          </p:cNvSpPr>
          <p:nvPr>
            <p:ph type="subTitle" idx="8"/>
          </p:nvPr>
        </p:nvSpPr>
        <p:spPr>
          <a:xfrm>
            <a:off x="33258" y="112963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. Numbered 1–6 (Blue)">
  <p:cSld name="CUSTOM_2_7_1_3_1_1_2"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6"/>
          <p:cNvSpPr/>
          <p:nvPr/>
        </p:nvSpPr>
        <p:spPr>
          <a:xfrm>
            <a:off x="3605861" y="3300867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p26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82" name="Google Shape;282;p26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283" name="Google Shape;283;p26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4" name="Google Shape;284;p26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85" name="Google Shape;285;p26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6" name="Google Shape;286;p26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grpSp>
        <p:nvGrpSpPr>
          <p:cNvPr id="287" name="Google Shape;287;p26"/>
          <p:cNvGrpSpPr/>
          <p:nvPr/>
        </p:nvGrpSpPr>
        <p:grpSpPr>
          <a:xfrm>
            <a:off x="1218895" y="3300915"/>
            <a:ext cx="2071215" cy="1296816"/>
            <a:chOff x="457200" y="1466425"/>
            <a:chExt cx="776900" cy="486300"/>
          </a:xfrm>
        </p:grpSpPr>
        <p:sp>
          <p:nvSpPr>
            <p:cNvPr id="288" name="Google Shape;288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9" name="Google Shape;289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0" name="Google Shape;290;p26"/>
          <p:cNvSpPr txBox="1">
            <a:spLocks noGrp="1"/>
          </p:cNvSpPr>
          <p:nvPr>
            <p:ph type="subTitle" idx="3"/>
          </p:nvPr>
        </p:nvSpPr>
        <p:spPr>
          <a:xfrm>
            <a:off x="-325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91" name="Google Shape;291;p26"/>
          <p:cNvSpPr/>
          <p:nvPr/>
        </p:nvSpPr>
        <p:spPr>
          <a:xfrm>
            <a:off x="3605861" y="4877067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2" name="Google Shape;292;p26"/>
          <p:cNvGrpSpPr/>
          <p:nvPr/>
        </p:nvGrpSpPr>
        <p:grpSpPr>
          <a:xfrm>
            <a:off x="1218895" y="4877115"/>
            <a:ext cx="2071215" cy="1296816"/>
            <a:chOff x="457200" y="1466425"/>
            <a:chExt cx="776900" cy="486300"/>
          </a:xfrm>
        </p:grpSpPr>
        <p:sp>
          <p:nvSpPr>
            <p:cNvPr id="293" name="Google Shape;293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4" name="Google Shape;294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5" name="Google Shape;295;p26"/>
          <p:cNvSpPr/>
          <p:nvPr/>
        </p:nvSpPr>
        <p:spPr>
          <a:xfrm>
            <a:off x="3605861" y="6453267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6" name="Google Shape;296;p26"/>
          <p:cNvGrpSpPr/>
          <p:nvPr/>
        </p:nvGrpSpPr>
        <p:grpSpPr>
          <a:xfrm>
            <a:off x="1218895" y="6453315"/>
            <a:ext cx="2071215" cy="1296816"/>
            <a:chOff x="457200" y="1466425"/>
            <a:chExt cx="776900" cy="486300"/>
          </a:xfrm>
        </p:grpSpPr>
        <p:sp>
          <p:nvSpPr>
            <p:cNvPr id="297" name="Google Shape;297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8" name="Google Shape;298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9" name="Google Shape;299;p26"/>
          <p:cNvSpPr/>
          <p:nvPr/>
        </p:nvSpPr>
        <p:spPr>
          <a:xfrm>
            <a:off x="3605861" y="8029467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0" name="Google Shape;300;p26"/>
          <p:cNvGrpSpPr/>
          <p:nvPr/>
        </p:nvGrpSpPr>
        <p:grpSpPr>
          <a:xfrm>
            <a:off x="1218895" y="8029515"/>
            <a:ext cx="2071215" cy="1296816"/>
            <a:chOff x="457200" y="1466425"/>
            <a:chExt cx="776900" cy="486300"/>
          </a:xfrm>
        </p:grpSpPr>
        <p:sp>
          <p:nvSpPr>
            <p:cNvPr id="301" name="Google Shape;301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2" name="Google Shape;302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3" name="Google Shape;303;p26"/>
          <p:cNvSpPr/>
          <p:nvPr/>
        </p:nvSpPr>
        <p:spPr>
          <a:xfrm>
            <a:off x="3605861" y="9605700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4" name="Google Shape;304;p26"/>
          <p:cNvGrpSpPr/>
          <p:nvPr/>
        </p:nvGrpSpPr>
        <p:grpSpPr>
          <a:xfrm>
            <a:off x="1218895" y="9605749"/>
            <a:ext cx="2071215" cy="1296816"/>
            <a:chOff x="457200" y="1466425"/>
            <a:chExt cx="776900" cy="486300"/>
          </a:xfrm>
        </p:grpSpPr>
        <p:sp>
          <p:nvSpPr>
            <p:cNvPr id="305" name="Google Shape;305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6" name="Google Shape;306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7" name="Google Shape;307;p26"/>
          <p:cNvSpPr/>
          <p:nvPr/>
        </p:nvSpPr>
        <p:spPr>
          <a:xfrm>
            <a:off x="3605861" y="11182033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8" name="Google Shape;308;p26"/>
          <p:cNvGrpSpPr/>
          <p:nvPr/>
        </p:nvGrpSpPr>
        <p:grpSpPr>
          <a:xfrm>
            <a:off x="1218895" y="11182082"/>
            <a:ext cx="2071215" cy="1296816"/>
            <a:chOff x="457200" y="1466425"/>
            <a:chExt cx="776900" cy="486300"/>
          </a:xfrm>
        </p:grpSpPr>
        <p:sp>
          <p:nvSpPr>
            <p:cNvPr id="309" name="Google Shape;309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10" name="Google Shape;310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1" name="Google Shape;311;p26"/>
          <p:cNvSpPr txBox="1">
            <a:spLocks noGrp="1"/>
          </p:cNvSpPr>
          <p:nvPr>
            <p:ph type="subTitle" idx="4"/>
          </p:nvPr>
        </p:nvSpPr>
        <p:spPr>
          <a:xfrm>
            <a:off x="-32791" y="49568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12" name="Google Shape;312;p26"/>
          <p:cNvSpPr txBox="1">
            <a:spLocks noGrp="1"/>
          </p:cNvSpPr>
          <p:nvPr>
            <p:ph type="subTitle" idx="5"/>
          </p:nvPr>
        </p:nvSpPr>
        <p:spPr>
          <a:xfrm>
            <a:off x="32658" y="65064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13" name="Google Shape;313;p26"/>
          <p:cNvSpPr txBox="1">
            <a:spLocks noGrp="1"/>
          </p:cNvSpPr>
          <p:nvPr>
            <p:ph type="subTitle" idx="6"/>
          </p:nvPr>
        </p:nvSpPr>
        <p:spPr>
          <a:xfrm>
            <a:off x="-32392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14" name="Google Shape;314;p26"/>
          <p:cNvSpPr txBox="1">
            <a:spLocks noGrp="1"/>
          </p:cNvSpPr>
          <p:nvPr>
            <p:ph type="subTitle" idx="7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15" name="Google Shape;315;p26"/>
          <p:cNvSpPr txBox="1">
            <a:spLocks noGrp="1"/>
          </p:cNvSpPr>
          <p:nvPr>
            <p:ph type="subTitle" idx="8"/>
          </p:nvPr>
        </p:nvSpPr>
        <p:spPr>
          <a:xfrm>
            <a:off x="-32392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. Numbered 1–7 (Gray)">
  <p:cSld name="CUSTOM_2_7_1_3_1_1_1"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27"/>
          <p:cNvSpPr/>
          <p:nvPr/>
        </p:nvSpPr>
        <p:spPr>
          <a:xfrm>
            <a:off x="3344462" y="3097667"/>
            <a:ext cx="203682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p27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19" name="Google Shape;319;p27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320" name="Google Shape;320;p27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1" name="Google Shape;321;p27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322" name="Google Shape;322;p27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3" name="Google Shape;323;p27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grpSp>
        <p:nvGrpSpPr>
          <p:cNvPr id="324" name="Google Shape;324;p27"/>
          <p:cNvGrpSpPr/>
          <p:nvPr/>
        </p:nvGrpSpPr>
        <p:grpSpPr>
          <a:xfrm>
            <a:off x="1218958" y="3066140"/>
            <a:ext cx="1901385" cy="1190462"/>
            <a:chOff x="457200" y="1466425"/>
            <a:chExt cx="776900" cy="486300"/>
          </a:xfrm>
        </p:grpSpPr>
        <p:sp>
          <p:nvSpPr>
            <p:cNvPr id="325" name="Google Shape;325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6" name="Google Shape;326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7" name="Google Shape;327;p27"/>
          <p:cNvSpPr txBox="1">
            <a:spLocks noGrp="1"/>
          </p:cNvSpPr>
          <p:nvPr>
            <p:ph type="subTitle" idx="3"/>
          </p:nvPr>
        </p:nvSpPr>
        <p:spPr>
          <a:xfrm>
            <a:off x="0" y="3134200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007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28" name="Google Shape;328;p27"/>
          <p:cNvSpPr/>
          <p:nvPr/>
        </p:nvSpPr>
        <p:spPr>
          <a:xfrm>
            <a:off x="3344462" y="4491333"/>
            <a:ext cx="203682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9" name="Google Shape;329;p27"/>
          <p:cNvGrpSpPr/>
          <p:nvPr/>
        </p:nvGrpSpPr>
        <p:grpSpPr>
          <a:xfrm>
            <a:off x="1218958" y="4459807"/>
            <a:ext cx="1901385" cy="1190462"/>
            <a:chOff x="457200" y="1466425"/>
            <a:chExt cx="776900" cy="486300"/>
          </a:xfrm>
        </p:grpSpPr>
        <p:sp>
          <p:nvSpPr>
            <p:cNvPr id="330" name="Google Shape;330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1" name="Google Shape;331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2" name="Google Shape;332;p27"/>
          <p:cNvSpPr txBox="1">
            <a:spLocks noGrp="1"/>
          </p:cNvSpPr>
          <p:nvPr>
            <p:ph type="subTitle" idx="4"/>
          </p:nvPr>
        </p:nvSpPr>
        <p:spPr>
          <a:xfrm>
            <a:off x="333" y="4527867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007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33" name="Google Shape;333;p27"/>
          <p:cNvSpPr/>
          <p:nvPr/>
        </p:nvSpPr>
        <p:spPr>
          <a:xfrm>
            <a:off x="3344396" y="5886400"/>
            <a:ext cx="203682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4" name="Google Shape;334;p27"/>
          <p:cNvGrpSpPr/>
          <p:nvPr/>
        </p:nvGrpSpPr>
        <p:grpSpPr>
          <a:xfrm>
            <a:off x="1218892" y="5854874"/>
            <a:ext cx="1901385" cy="1190462"/>
            <a:chOff x="457200" y="1466425"/>
            <a:chExt cx="776900" cy="486300"/>
          </a:xfrm>
        </p:grpSpPr>
        <p:sp>
          <p:nvSpPr>
            <p:cNvPr id="335" name="Google Shape;335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6" name="Google Shape;336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7" name="Google Shape;337;p27"/>
          <p:cNvSpPr txBox="1">
            <a:spLocks noGrp="1"/>
          </p:cNvSpPr>
          <p:nvPr>
            <p:ph type="subTitle" idx="5"/>
          </p:nvPr>
        </p:nvSpPr>
        <p:spPr>
          <a:xfrm>
            <a:off x="0" y="5922933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007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38" name="Google Shape;338;p27"/>
          <p:cNvSpPr/>
          <p:nvPr/>
        </p:nvSpPr>
        <p:spPr>
          <a:xfrm>
            <a:off x="3344396" y="7280067"/>
            <a:ext cx="203682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9" name="Google Shape;339;p27"/>
          <p:cNvGrpSpPr/>
          <p:nvPr/>
        </p:nvGrpSpPr>
        <p:grpSpPr>
          <a:xfrm>
            <a:off x="1218892" y="7248540"/>
            <a:ext cx="1901385" cy="1190462"/>
            <a:chOff x="457200" y="1466425"/>
            <a:chExt cx="776900" cy="486300"/>
          </a:xfrm>
        </p:grpSpPr>
        <p:sp>
          <p:nvSpPr>
            <p:cNvPr id="340" name="Google Shape;340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1" name="Google Shape;341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2" name="Google Shape;342;p27"/>
          <p:cNvSpPr txBox="1">
            <a:spLocks noGrp="1"/>
          </p:cNvSpPr>
          <p:nvPr>
            <p:ph type="subTitle" idx="6"/>
          </p:nvPr>
        </p:nvSpPr>
        <p:spPr>
          <a:xfrm>
            <a:off x="-333" y="7316600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007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43" name="Google Shape;343;p27"/>
          <p:cNvSpPr/>
          <p:nvPr/>
        </p:nvSpPr>
        <p:spPr>
          <a:xfrm>
            <a:off x="3344462" y="8673733"/>
            <a:ext cx="203682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4" name="Google Shape;344;p27"/>
          <p:cNvGrpSpPr/>
          <p:nvPr/>
        </p:nvGrpSpPr>
        <p:grpSpPr>
          <a:xfrm>
            <a:off x="1218958" y="8642207"/>
            <a:ext cx="1901385" cy="1190462"/>
            <a:chOff x="457200" y="1466425"/>
            <a:chExt cx="776900" cy="486300"/>
          </a:xfrm>
        </p:grpSpPr>
        <p:sp>
          <p:nvSpPr>
            <p:cNvPr id="345" name="Google Shape;345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6" name="Google Shape;346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7" name="Google Shape;347;p27"/>
          <p:cNvSpPr txBox="1">
            <a:spLocks noGrp="1"/>
          </p:cNvSpPr>
          <p:nvPr>
            <p:ph type="subTitle" idx="7"/>
          </p:nvPr>
        </p:nvSpPr>
        <p:spPr>
          <a:xfrm>
            <a:off x="67" y="8710267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007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48" name="Google Shape;348;p27"/>
          <p:cNvSpPr/>
          <p:nvPr/>
        </p:nvSpPr>
        <p:spPr>
          <a:xfrm>
            <a:off x="3344462" y="10067400"/>
            <a:ext cx="203682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9" name="Google Shape;349;p27"/>
          <p:cNvGrpSpPr/>
          <p:nvPr/>
        </p:nvGrpSpPr>
        <p:grpSpPr>
          <a:xfrm>
            <a:off x="1218958" y="10035874"/>
            <a:ext cx="1901385" cy="1190462"/>
            <a:chOff x="457200" y="1466425"/>
            <a:chExt cx="776900" cy="486300"/>
          </a:xfrm>
        </p:grpSpPr>
        <p:sp>
          <p:nvSpPr>
            <p:cNvPr id="350" name="Google Shape;350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1" name="Google Shape;351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2" name="Google Shape;352;p27"/>
          <p:cNvSpPr txBox="1">
            <a:spLocks noGrp="1"/>
          </p:cNvSpPr>
          <p:nvPr>
            <p:ph type="subTitle" idx="8"/>
          </p:nvPr>
        </p:nvSpPr>
        <p:spPr>
          <a:xfrm>
            <a:off x="-133" y="10103933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007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53" name="Google Shape;353;p27"/>
          <p:cNvSpPr/>
          <p:nvPr/>
        </p:nvSpPr>
        <p:spPr>
          <a:xfrm>
            <a:off x="3344462" y="11529133"/>
            <a:ext cx="203682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4" name="Google Shape;354;p27"/>
          <p:cNvGrpSpPr/>
          <p:nvPr/>
        </p:nvGrpSpPr>
        <p:grpSpPr>
          <a:xfrm>
            <a:off x="1218958" y="11497607"/>
            <a:ext cx="1901385" cy="1190462"/>
            <a:chOff x="457200" y="1466425"/>
            <a:chExt cx="776900" cy="486300"/>
          </a:xfrm>
        </p:grpSpPr>
        <p:sp>
          <p:nvSpPr>
            <p:cNvPr id="355" name="Google Shape;355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6" name="Google Shape;356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7" name="Google Shape;357;p27"/>
          <p:cNvSpPr txBox="1">
            <a:spLocks noGrp="1"/>
          </p:cNvSpPr>
          <p:nvPr>
            <p:ph type="subTitle" idx="9"/>
          </p:nvPr>
        </p:nvSpPr>
        <p:spPr>
          <a:xfrm>
            <a:off x="67" y="11565667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007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. Numbered 1–8 (Gray)">
  <p:cSld name="CUSTOM_2_7_1_3_1_1_1_1"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28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60" name="Google Shape;360;p28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361" name="Google Shape;361;p28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2" name="Google Shape;362;p28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363" name="Google Shape;363;p28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4" name="Google Shape;364;p28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65" name="Google Shape;365;p28"/>
          <p:cNvSpPr/>
          <p:nvPr/>
        </p:nvSpPr>
        <p:spPr>
          <a:xfrm>
            <a:off x="3143481" y="10328024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6" name="Google Shape;366;p28"/>
          <p:cNvGrpSpPr/>
          <p:nvPr/>
        </p:nvGrpSpPr>
        <p:grpSpPr>
          <a:xfrm>
            <a:off x="1219475" y="10328151"/>
            <a:ext cx="1606396" cy="1005814"/>
            <a:chOff x="457200" y="1466425"/>
            <a:chExt cx="776900" cy="486300"/>
          </a:xfrm>
        </p:grpSpPr>
        <p:sp>
          <p:nvSpPr>
            <p:cNvPr id="367" name="Google Shape;367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8" name="Google Shape;368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9" name="Google Shape;369;p28"/>
          <p:cNvSpPr txBox="1">
            <a:spLocks noGrp="1"/>
          </p:cNvSpPr>
          <p:nvPr>
            <p:ph type="subTitle" idx="3"/>
          </p:nvPr>
        </p:nvSpPr>
        <p:spPr>
          <a:xfrm>
            <a:off x="-32258" y="10328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70" name="Google Shape;370;p28"/>
          <p:cNvSpPr/>
          <p:nvPr/>
        </p:nvSpPr>
        <p:spPr>
          <a:xfrm>
            <a:off x="3143181" y="11496300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1" name="Google Shape;371;p28"/>
          <p:cNvGrpSpPr/>
          <p:nvPr/>
        </p:nvGrpSpPr>
        <p:grpSpPr>
          <a:xfrm>
            <a:off x="1219175" y="11496427"/>
            <a:ext cx="1606396" cy="1005814"/>
            <a:chOff x="457200" y="1466425"/>
            <a:chExt cx="776900" cy="486300"/>
          </a:xfrm>
        </p:grpSpPr>
        <p:sp>
          <p:nvSpPr>
            <p:cNvPr id="372" name="Google Shape;372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3" name="Google Shape;373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4" name="Google Shape;374;p28"/>
          <p:cNvSpPr txBox="1">
            <a:spLocks noGrp="1"/>
          </p:cNvSpPr>
          <p:nvPr>
            <p:ph type="subTitle" idx="4"/>
          </p:nvPr>
        </p:nvSpPr>
        <p:spPr>
          <a:xfrm>
            <a:off x="-32192" y="11496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75" name="Google Shape;375;p28"/>
          <p:cNvSpPr/>
          <p:nvPr/>
        </p:nvSpPr>
        <p:spPr>
          <a:xfrm>
            <a:off x="3143348" y="7991024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6" name="Google Shape;376;p28"/>
          <p:cNvGrpSpPr/>
          <p:nvPr/>
        </p:nvGrpSpPr>
        <p:grpSpPr>
          <a:xfrm>
            <a:off x="1219342" y="7991151"/>
            <a:ext cx="1606396" cy="1005814"/>
            <a:chOff x="457200" y="1466425"/>
            <a:chExt cx="776900" cy="486300"/>
          </a:xfrm>
        </p:grpSpPr>
        <p:sp>
          <p:nvSpPr>
            <p:cNvPr id="377" name="Google Shape;377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8" name="Google Shape;378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9" name="Google Shape;379;p28"/>
          <p:cNvSpPr txBox="1">
            <a:spLocks noGrp="1"/>
          </p:cNvSpPr>
          <p:nvPr>
            <p:ph type="subTitle" idx="5"/>
          </p:nvPr>
        </p:nvSpPr>
        <p:spPr>
          <a:xfrm>
            <a:off x="-32391" y="7991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80" name="Google Shape;380;p28"/>
          <p:cNvSpPr/>
          <p:nvPr/>
        </p:nvSpPr>
        <p:spPr>
          <a:xfrm>
            <a:off x="3143048" y="9159300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1" name="Google Shape;381;p28"/>
          <p:cNvGrpSpPr/>
          <p:nvPr/>
        </p:nvGrpSpPr>
        <p:grpSpPr>
          <a:xfrm>
            <a:off x="1219042" y="9159427"/>
            <a:ext cx="1606396" cy="1005814"/>
            <a:chOff x="457200" y="1466425"/>
            <a:chExt cx="776900" cy="486300"/>
          </a:xfrm>
        </p:grpSpPr>
        <p:sp>
          <p:nvSpPr>
            <p:cNvPr id="382" name="Google Shape;382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3" name="Google Shape;383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4" name="Google Shape;384;p28"/>
          <p:cNvSpPr txBox="1">
            <a:spLocks noGrp="1"/>
          </p:cNvSpPr>
          <p:nvPr>
            <p:ph type="subTitle" idx="6"/>
          </p:nvPr>
        </p:nvSpPr>
        <p:spPr>
          <a:xfrm>
            <a:off x="-32392" y="9159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85" name="Google Shape;385;p28"/>
          <p:cNvSpPr/>
          <p:nvPr/>
        </p:nvSpPr>
        <p:spPr>
          <a:xfrm>
            <a:off x="3143415" y="5694024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6" name="Google Shape;386;p28"/>
          <p:cNvGrpSpPr/>
          <p:nvPr/>
        </p:nvGrpSpPr>
        <p:grpSpPr>
          <a:xfrm>
            <a:off x="1219408" y="5694151"/>
            <a:ext cx="1606396" cy="1005814"/>
            <a:chOff x="457200" y="1466425"/>
            <a:chExt cx="776900" cy="486300"/>
          </a:xfrm>
        </p:grpSpPr>
        <p:sp>
          <p:nvSpPr>
            <p:cNvPr id="387" name="Google Shape;387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8" name="Google Shape;388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9" name="Google Shape;389;p28"/>
          <p:cNvSpPr txBox="1">
            <a:spLocks noGrp="1"/>
          </p:cNvSpPr>
          <p:nvPr>
            <p:ph type="subTitle" idx="7"/>
          </p:nvPr>
        </p:nvSpPr>
        <p:spPr>
          <a:xfrm>
            <a:off x="-32324" y="5694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90" name="Google Shape;390;p28"/>
          <p:cNvSpPr/>
          <p:nvPr/>
        </p:nvSpPr>
        <p:spPr>
          <a:xfrm>
            <a:off x="3143115" y="6862300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1" name="Google Shape;391;p28"/>
          <p:cNvGrpSpPr/>
          <p:nvPr/>
        </p:nvGrpSpPr>
        <p:grpSpPr>
          <a:xfrm>
            <a:off x="1219108" y="6862427"/>
            <a:ext cx="1606396" cy="1005814"/>
            <a:chOff x="457200" y="1466425"/>
            <a:chExt cx="776900" cy="486300"/>
          </a:xfrm>
        </p:grpSpPr>
        <p:sp>
          <p:nvSpPr>
            <p:cNvPr id="392" name="Google Shape;392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3" name="Google Shape;393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4" name="Google Shape;394;p28"/>
          <p:cNvSpPr txBox="1">
            <a:spLocks noGrp="1"/>
          </p:cNvSpPr>
          <p:nvPr>
            <p:ph type="subTitle" idx="8"/>
          </p:nvPr>
        </p:nvSpPr>
        <p:spPr>
          <a:xfrm>
            <a:off x="-32658" y="6862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95" name="Google Shape;395;p28"/>
          <p:cNvSpPr/>
          <p:nvPr/>
        </p:nvSpPr>
        <p:spPr>
          <a:xfrm>
            <a:off x="3143281" y="3357024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6" name="Google Shape;396;p28"/>
          <p:cNvGrpSpPr/>
          <p:nvPr/>
        </p:nvGrpSpPr>
        <p:grpSpPr>
          <a:xfrm>
            <a:off x="1219275" y="3357151"/>
            <a:ext cx="1606396" cy="1005814"/>
            <a:chOff x="457200" y="1466425"/>
            <a:chExt cx="776900" cy="486300"/>
          </a:xfrm>
        </p:grpSpPr>
        <p:sp>
          <p:nvSpPr>
            <p:cNvPr id="397" name="Google Shape;397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8" name="Google Shape;398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9" name="Google Shape;399;p28"/>
          <p:cNvSpPr txBox="1">
            <a:spLocks noGrp="1"/>
          </p:cNvSpPr>
          <p:nvPr>
            <p:ph type="subTitle" idx="9"/>
          </p:nvPr>
        </p:nvSpPr>
        <p:spPr>
          <a:xfrm>
            <a:off x="-32791" y="3357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00" name="Google Shape;400;p28"/>
          <p:cNvSpPr/>
          <p:nvPr/>
        </p:nvSpPr>
        <p:spPr>
          <a:xfrm>
            <a:off x="3142981" y="4525300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1" name="Google Shape;401;p28"/>
          <p:cNvGrpSpPr/>
          <p:nvPr/>
        </p:nvGrpSpPr>
        <p:grpSpPr>
          <a:xfrm>
            <a:off x="1218975" y="4525427"/>
            <a:ext cx="1606396" cy="1005814"/>
            <a:chOff x="457200" y="1466425"/>
            <a:chExt cx="776900" cy="486300"/>
          </a:xfrm>
        </p:grpSpPr>
        <p:sp>
          <p:nvSpPr>
            <p:cNvPr id="402" name="Google Shape;402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3" name="Google Shape;403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4" name="Google Shape;404;p28"/>
          <p:cNvSpPr txBox="1">
            <a:spLocks noGrp="1"/>
          </p:cNvSpPr>
          <p:nvPr>
            <p:ph type="subTitle" idx="13"/>
          </p:nvPr>
        </p:nvSpPr>
        <p:spPr>
          <a:xfrm>
            <a:off x="-32791" y="4525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. Numbered 1–8 (Green)">
  <p:cSld name="CUSTOM_2_7_1_3_1_1_1_1_1"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29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07" name="Google Shape;407;p29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408" name="Google Shape;408;p29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9" name="Google Shape;409;p29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410" name="Google Shape;410;p29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11" name="Google Shape;411;p29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12" name="Google Shape;412;p29"/>
          <p:cNvSpPr/>
          <p:nvPr/>
        </p:nvSpPr>
        <p:spPr>
          <a:xfrm>
            <a:off x="3143481" y="10328024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3" name="Google Shape;413;p29"/>
          <p:cNvGrpSpPr/>
          <p:nvPr/>
        </p:nvGrpSpPr>
        <p:grpSpPr>
          <a:xfrm>
            <a:off x="1219475" y="10328151"/>
            <a:ext cx="1606396" cy="1005814"/>
            <a:chOff x="457200" y="1466425"/>
            <a:chExt cx="776900" cy="486300"/>
          </a:xfrm>
        </p:grpSpPr>
        <p:sp>
          <p:nvSpPr>
            <p:cNvPr id="414" name="Google Shape;414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5" name="Google Shape;415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6" name="Google Shape;416;p29"/>
          <p:cNvSpPr txBox="1">
            <a:spLocks noGrp="1"/>
          </p:cNvSpPr>
          <p:nvPr>
            <p:ph type="subTitle" idx="3"/>
          </p:nvPr>
        </p:nvSpPr>
        <p:spPr>
          <a:xfrm>
            <a:off x="-32257" y="10328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17" name="Google Shape;417;p29"/>
          <p:cNvSpPr/>
          <p:nvPr/>
        </p:nvSpPr>
        <p:spPr>
          <a:xfrm>
            <a:off x="3143181" y="11496300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8" name="Google Shape;418;p29"/>
          <p:cNvGrpSpPr/>
          <p:nvPr/>
        </p:nvGrpSpPr>
        <p:grpSpPr>
          <a:xfrm>
            <a:off x="1219175" y="11496427"/>
            <a:ext cx="1606396" cy="1005814"/>
            <a:chOff x="457200" y="1466425"/>
            <a:chExt cx="776900" cy="486300"/>
          </a:xfrm>
        </p:grpSpPr>
        <p:sp>
          <p:nvSpPr>
            <p:cNvPr id="419" name="Google Shape;419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0" name="Google Shape;420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1" name="Google Shape;421;p29"/>
          <p:cNvSpPr txBox="1">
            <a:spLocks noGrp="1"/>
          </p:cNvSpPr>
          <p:nvPr>
            <p:ph type="subTitle" idx="4"/>
          </p:nvPr>
        </p:nvSpPr>
        <p:spPr>
          <a:xfrm>
            <a:off x="-32192" y="11496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22" name="Google Shape;422;p29"/>
          <p:cNvSpPr/>
          <p:nvPr/>
        </p:nvSpPr>
        <p:spPr>
          <a:xfrm>
            <a:off x="3143348" y="7991024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3" name="Google Shape;423;p29"/>
          <p:cNvGrpSpPr/>
          <p:nvPr/>
        </p:nvGrpSpPr>
        <p:grpSpPr>
          <a:xfrm>
            <a:off x="1219342" y="7991151"/>
            <a:ext cx="1606396" cy="1005814"/>
            <a:chOff x="457200" y="1466425"/>
            <a:chExt cx="776900" cy="486300"/>
          </a:xfrm>
        </p:grpSpPr>
        <p:sp>
          <p:nvSpPr>
            <p:cNvPr id="424" name="Google Shape;424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5" name="Google Shape;425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6" name="Google Shape;426;p29"/>
          <p:cNvSpPr txBox="1">
            <a:spLocks noGrp="1"/>
          </p:cNvSpPr>
          <p:nvPr>
            <p:ph type="subTitle" idx="5"/>
          </p:nvPr>
        </p:nvSpPr>
        <p:spPr>
          <a:xfrm>
            <a:off x="-32391" y="7991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27" name="Google Shape;427;p29"/>
          <p:cNvSpPr/>
          <p:nvPr/>
        </p:nvSpPr>
        <p:spPr>
          <a:xfrm>
            <a:off x="3143048" y="9159300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8" name="Google Shape;428;p29"/>
          <p:cNvGrpSpPr/>
          <p:nvPr/>
        </p:nvGrpSpPr>
        <p:grpSpPr>
          <a:xfrm>
            <a:off x="1219042" y="9159427"/>
            <a:ext cx="1606396" cy="1005814"/>
            <a:chOff x="457200" y="1466425"/>
            <a:chExt cx="776900" cy="486300"/>
          </a:xfrm>
        </p:grpSpPr>
        <p:sp>
          <p:nvSpPr>
            <p:cNvPr id="429" name="Google Shape;429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0" name="Google Shape;430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1" name="Google Shape;431;p29"/>
          <p:cNvSpPr txBox="1">
            <a:spLocks noGrp="1"/>
          </p:cNvSpPr>
          <p:nvPr>
            <p:ph type="subTitle" idx="6"/>
          </p:nvPr>
        </p:nvSpPr>
        <p:spPr>
          <a:xfrm>
            <a:off x="-32392" y="9159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32" name="Google Shape;432;p29"/>
          <p:cNvSpPr/>
          <p:nvPr/>
        </p:nvSpPr>
        <p:spPr>
          <a:xfrm>
            <a:off x="3143415" y="5694024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3" name="Google Shape;433;p29"/>
          <p:cNvGrpSpPr/>
          <p:nvPr/>
        </p:nvGrpSpPr>
        <p:grpSpPr>
          <a:xfrm>
            <a:off x="1219408" y="5694151"/>
            <a:ext cx="1606396" cy="1005814"/>
            <a:chOff x="457200" y="1466425"/>
            <a:chExt cx="776900" cy="486300"/>
          </a:xfrm>
        </p:grpSpPr>
        <p:sp>
          <p:nvSpPr>
            <p:cNvPr id="434" name="Google Shape;434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5" name="Google Shape;435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6" name="Google Shape;436;p29"/>
          <p:cNvSpPr txBox="1">
            <a:spLocks noGrp="1"/>
          </p:cNvSpPr>
          <p:nvPr>
            <p:ph type="subTitle" idx="7"/>
          </p:nvPr>
        </p:nvSpPr>
        <p:spPr>
          <a:xfrm>
            <a:off x="467" y="5694333"/>
            <a:ext cx="236466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37" name="Google Shape;437;p29"/>
          <p:cNvSpPr/>
          <p:nvPr/>
        </p:nvSpPr>
        <p:spPr>
          <a:xfrm>
            <a:off x="3143115" y="6862300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8" name="Google Shape;438;p29"/>
          <p:cNvGrpSpPr/>
          <p:nvPr/>
        </p:nvGrpSpPr>
        <p:grpSpPr>
          <a:xfrm>
            <a:off x="1219108" y="6862427"/>
            <a:ext cx="1606396" cy="1005814"/>
            <a:chOff x="457200" y="1466425"/>
            <a:chExt cx="776900" cy="486300"/>
          </a:xfrm>
        </p:grpSpPr>
        <p:sp>
          <p:nvSpPr>
            <p:cNvPr id="439" name="Google Shape;439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0" name="Google Shape;440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1" name="Google Shape;441;p29"/>
          <p:cNvSpPr txBox="1">
            <a:spLocks noGrp="1"/>
          </p:cNvSpPr>
          <p:nvPr>
            <p:ph type="subTitle" idx="8"/>
          </p:nvPr>
        </p:nvSpPr>
        <p:spPr>
          <a:xfrm>
            <a:off x="-32791" y="6862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42" name="Google Shape;442;p29"/>
          <p:cNvSpPr/>
          <p:nvPr/>
        </p:nvSpPr>
        <p:spPr>
          <a:xfrm>
            <a:off x="3143281" y="3357024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3" name="Google Shape;443;p29"/>
          <p:cNvGrpSpPr/>
          <p:nvPr/>
        </p:nvGrpSpPr>
        <p:grpSpPr>
          <a:xfrm>
            <a:off x="1219275" y="3357151"/>
            <a:ext cx="1606396" cy="1005814"/>
            <a:chOff x="457200" y="1466425"/>
            <a:chExt cx="776900" cy="486300"/>
          </a:xfrm>
        </p:grpSpPr>
        <p:sp>
          <p:nvSpPr>
            <p:cNvPr id="444" name="Google Shape;444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5" name="Google Shape;445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6" name="Google Shape;446;p29"/>
          <p:cNvSpPr txBox="1">
            <a:spLocks noGrp="1"/>
          </p:cNvSpPr>
          <p:nvPr>
            <p:ph type="subTitle" idx="9"/>
          </p:nvPr>
        </p:nvSpPr>
        <p:spPr>
          <a:xfrm>
            <a:off x="1" y="3357333"/>
            <a:ext cx="236466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47" name="Google Shape;447;p29"/>
          <p:cNvSpPr/>
          <p:nvPr/>
        </p:nvSpPr>
        <p:spPr>
          <a:xfrm>
            <a:off x="3142981" y="4525300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8" name="Google Shape;448;p29"/>
          <p:cNvGrpSpPr/>
          <p:nvPr/>
        </p:nvGrpSpPr>
        <p:grpSpPr>
          <a:xfrm>
            <a:off x="1218975" y="4525427"/>
            <a:ext cx="1606396" cy="1005814"/>
            <a:chOff x="457200" y="1466425"/>
            <a:chExt cx="776900" cy="486300"/>
          </a:xfrm>
        </p:grpSpPr>
        <p:sp>
          <p:nvSpPr>
            <p:cNvPr id="449" name="Google Shape;449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0" name="Google Shape;450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1" name="Google Shape;451;p29"/>
          <p:cNvSpPr txBox="1">
            <a:spLocks noGrp="1"/>
          </p:cNvSpPr>
          <p:nvPr>
            <p:ph type="subTitle" idx="13"/>
          </p:nvPr>
        </p:nvSpPr>
        <p:spPr>
          <a:xfrm>
            <a:off x="0" y="4525667"/>
            <a:ext cx="236466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. Numbered 1–3 (Green)">
  <p:cSld name="CUSTOM_2_7_1_5"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30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54" name="Google Shape;454;p30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455" name="Google Shape;455;p30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6" name="Google Shape;456;p30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457" name="Google Shape;457;p30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8" name="Google Shape;458;p30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59" name="Google Shape;459;p30"/>
          <p:cNvSpPr/>
          <p:nvPr/>
        </p:nvSpPr>
        <p:spPr>
          <a:xfrm flipH="1">
            <a:off x="1930911" y="5167400"/>
            <a:ext cx="6474300" cy="71007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30"/>
          <p:cNvSpPr txBox="1">
            <a:spLocks noGrp="1"/>
          </p:cNvSpPr>
          <p:nvPr>
            <p:ph type="subTitle" idx="3"/>
          </p:nvPr>
        </p:nvSpPr>
        <p:spPr>
          <a:xfrm>
            <a:off x="1930897" y="5167539"/>
            <a:ext cx="6322500" cy="59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87575" tIns="487575" rIns="487575" bIns="4875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grpSp>
        <p:nvGrpSpPr>
          <p:cNvPr id="461" name="Google Shape;461;p30"/>
          <p:cNvGrpSpPr/>
          <p:nvPr/>
        </p:nvGrpSpPr>
        <p:grpSpPr>
          <a:xfrm>
            <a:off x="1218833" y="3586941"/>
            <a:ext cx="1421954" cy="1422613"/>
            <a:chOff x="457200" y="1378813"/>
            <a:chExt cx="695400" cy="695450"/>
          </a:xfrm>
        </p:grpSpPr>
        <p:sp>
          <p:nvSpPr>
            <p:cNvPr id="462" name="Google Shape;462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6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56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3" name="Google Shape;463;p30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4" name="Google Shape;464;p30"/>
          <p:cNvGrpSpPr/>
          <p:nvPr/>
        </p:nvGrpSpPr>
        <p:grpSpPr>
          <a:xfrm>
            <a:off x="8608308" y="3586941"/>
            <a:ext cx="1421954" cy="1422613"/>
            <a:chOff x="457200" y="1378813"/>
            <a:chExt cx="695400" cy="695450"/>
          </a:xfrm>
        </p:grpSpPr>
        <p:sp>
          <p:nvSpPr>
            <p:cNvPr id="465" name="Google Shape;465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6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56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6" name="Google Shape;466;p30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7" name="Google Shape;467;p30"/>
          <p:cNvSpPr/>
          <p:nvPr/>
        </p:nvSpPr>
        <p:spPr>
          <a:xfrm flipH="1">
            <a:off x="9320386" y="5167400"/>
            <a:ext cx="6474300" cy="71007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Google Shape;468;p30"/>
          <p:cNvSpPr txBox="1">
            <a:spLocks noGrp="1"/>
          </p:cNvSpPr>
          <p:nvPr>
            <p:ph type="subTitle" idx="4"/>
          </p:nvPr>
        </p:nvSpPr>
        <p:spPr>
          <a:xfrm>
            <a:off x="9320372" y="5167565"/>
            <a:ext cx="6322500" cy="710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87575" tIns="487575" rIns="487575" bIns="4875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grpSp>
        <p:nvGrpSpPr>
          <p:cNvPr id="469" name="Google Shape;469;p30"/>
          <p:cNvGrpSpPr/>
          <p:nvPr/>
        </p:nvGrpSpPr>
        <p:grpSpPr>
          <a:xfrm>
            <a:off x="16353290" y="3588941"/>
            <a:ext cx="1421954" cy="1422613"/>
            <a:chOff x="457200" y="1378813"/>
            <a:chExt cx="695400" cy="695450"/>
          </a:xfrm>
        </p:grpSpPr>
        <p:sp>
          <p:nvSpPr>
            <p:cNvPr id="470" name="Google Shape;470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6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56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71" name="Google Shape;471;p30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2" name="Google Shape;472;p30"/>
          <p:cNvSpPr/>
          <p:nvPr/>
        </p:nvSpPr>
        <p:spPr>
          <a:xfrm flipH="1">
            <a:off x="17065368" y="5169400"/>
            <a:ext cx="6474300" cy="71007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" name="Google Shape;473;p30"/>
          <p:cNvSpPr txBox="1">
            <a:spLocks noGrp="1"/>
          </p:cNvSpPr>
          <p:nvPr>
            <p:ph type="subTitle" idx="5"/>
          </p:nvPr>
        </p:nvSpPr>
        <p:spPr>
          <a:xfrm>
            <a:off x="17065355" y="5169565"/>
            <a:ext cx="6322500" cy="710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87575" tIns="487575" rIns="487575" bIns="4875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. Numbered 1–2 (Blue)">
  <p:cSld name="CUSTOM_2_7_1_5_2_1"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5" name="Google Shape;475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427057" y="3154800"/>
            <a:ext cx="2206013" cy="9764321"/>
          </a:xfrm>
          <a:prstGeom prst="rect">
            <a:avLst/>
          </a:prstGeom>
          <a:noFill/>
          <a:ln>
            <a:noFill/>
          </a:ln>
        </p:spPr>
      </p:pic>
      <p:sp>
        <p:nvSpPr>
          <p:cNvPr id="476" name="Google Shape;476;p31"/>
          <p:cNvSpPr/>
          <p:nvPr/>
        </p:nvSpPr>
        <p:spPr>
          <a:xfrm>
            <a:off x="2869453" y="3796133"/>
            <a:ext cx="8379300" cy="1269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7" name="Google Shape;477;p31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78" name="Google Shape;478;p31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479" name="Google Shape;479;p31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0" name="Google Shape;480;p31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481" name="Google Shape;481;p31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2" name="Google Shape;482;p31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83" name="Google Shape;483;p31"/>
          <p:cNvSpPr/>
          <p:nvPr/>
        </p:nvSpPr>
        <p:spPr>
          <a:xfrm>
            <a:off x="1218900" y="3790141"/>
            <a:ext cx="1422000" cy="1271100"/>
          </a:xfrm>
          <a:prstGeom prst="roundRect">
            <a:avLst>
              <a:gd name="adj" fmla="val 16667"/>
            </a:avLst>
          </a:prstGeom>
          <a:solidFill>
            <a:srgbClr val="AFC0DC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84" name="Google Shape;484;p31"/>
          <p:cNvSpPr/>
          <p:nvPr/>
        </p:nvSpPr>
        <p:spPr>
          <a:xfrm rot="10800000">
            <a:off x="1581906" y="4826902"/>
            <a:ext cx="695897" cy="385851"/>
          </a:xfrm>
          <a:prstGeom prst="flowChartExtract">
            <a:avLst/>
          </a:prstGeom>
          <a:solidFill>
            <a:srgbClr val="AFC0DC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5" name="Google Shape;485;p31"/>
          <p:cNvSpPr txBox="1">
            <a:spLocks noGrp="1"/>
          </p:cNvSpPr>
          <p:nvPr>
            <p:ph type="subTitle" idx="3"/>
          </p:nvPr>
        </p:nvSpPr>
        <p:spPr>
          <a:xfrm>
            <a:off x="-32791" y="5695600"/>
            <a:ext cx="11459400" cy="67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12190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86" name="Google Shape;486;p31"/>
          <p:cNvSpPr txBox="1">
            <a:spLocks noGrp="1"/>
          </p:cNvSpPr>
          <p:nvPr>
            <p:ph type="subTitle" idx="4"/>
          </p:nvPr>
        </p:nvSpPr>
        <p:spPr>
          <a:xfrm>
            <a:off x="2869453" y="3795933"/>
            <a:ext cx="8151600" cy="12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875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87" name="Google Shape;487;p31"/>
          <p:cNvSpPr/>
          <p:nvPr/>
        </p:nvSpPr>
        <p:spPr>
          <a:xfrm>
            <a:off x="14810609" y="3802133"/>
            <a:ext cx="8379300" cy="1269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8" name="Google Shape;488;p31"/>
          <p:cNvGrpSpPr/>
          <p:nvPr/>
        </p:nvGrpSpPr>
        <p:grpSpPr>
          <a:xfrm>
            <a:off x="13160055" y="3796141"/>
            <a:ext cx="1421954" cy="1422613"/>
            <a:chOff x="457200" y="1378813"/>
            <a:chExt cx="695400" cy="695450"/>
          </a:xfrm>
        </p:grpSpPr>
        <p:sp>
          <p:nvSpPr>
            <p:cNvPr id="489" name="Google Shape;489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90" name="Google Shape;490;p3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1" name="Google Shape;491;p31"/>
          <p:cNvSpPr txBox="1">
            <a:spLocks noGrp="1"/>
          </p:cNvSpPr>
          <p:nvPr>
            <p:ph type="subTitle" idx="5"/>
          </p:nvPr>
        </p:nvSpPr>
        <p:spPr>
          <a:xfrm>
            <a:off x="11908365" y="5701600"/>
            <a:ext cx="11459400" cy="67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12190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92" name="Google Shape;492;p31"/>
          <p:cNvSpPr txBox="1">
            <a:spLocks noGrp="1"/>
          </p:cNvSpPr>
          <p:nvPr>
            <p:ph type="subTitle" idx="6"/>
          </p:nvPr>
        </p:nvSpPr>
        <p:spPr>
          <a:xfrm>
            <a:off x="14810609" y="3801933"/>
            <a:ext cx="8151600" cy="12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875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93" name="Google Shape;493;p31"/>
          <p:cNvSpPr txBox="1">
            <a:spLocks noGrp="1"/>
          </p:cNvSpPr>
          <p:nvPr>
            <p:ph type="subTitle" idx="7"/>
          </p:nvPr>
        </p:nvSpPr>
        <p:spPr>
          <a:xfrm>
            <a:off x="1218882" y="3730752"/>
            <a:ext cx="1422000" cy="12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375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56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94" name="Google Shape;494;p31"/>
          <p:cNvSpPr txBox="1">
            <a:spLocks noGrp="1"/>
          </p:cNvSpPr>
          <p:nvPr>
            <p:ph type="subTitle" idx="8"/>
          </p:nvPr>
        </p:nvSpPr>
        <p:spPr>
          <a:xfrm>
            <a:off x="13159972" y="3730752"/>
            <a:ext cx="1422000" cy="14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375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5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. Title Slide: Web Development">
  <p:cSld name="CUSTOM_2_3_1_1_1_1_1_2_1_2_1_1_1_1_2_2_1_2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5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0" name="Google Shape;20;p5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5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  <p:sp>
        <p:nvSpPr>
          <p:cNvPr id="22" name="Google Shape;22;p5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3169325" bIns="243750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3" name="Google Shape;23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325" rIns="3169325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title" idx="2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79600" tIns="0" rIns="1219000" bIns="12190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title" idx="3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532925" tIns="24325" rIns="73135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 b="1"/>
            </a:lvl9pPr>
          </a:lstStyle>
          <a:p>
            <a:endParaRPr/>
          </a:p>
        </p:txBody>
      </p:sp>
      <p:pic>
        <p:nvPicPr>
          <p:cNvPr id="27" name="Google Shape;27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69089" y="3283233"/>
            <a:ext cx="6094420" cy="45403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. Numbered 1–5 (Grey)">
  <p:cSld name="CUSTOM_2_7_1_5_1"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32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97" name="Google Shape;497;p32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498" name="Google Shape;498;p32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9" name="Google Shape;499;p32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00" name="Google Shape;500;p32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01" name="Google Shape;501;p32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02" name="Google Shape;502;p32"/>
          <p:cNvSpPr/>
          <p:nvPr/>
        </p:nvSpPr>
        <p:spPr>
          <a:xfrm>
            <a:off x="1066522" y="3340600"/>
            <a:ext cx="2107500" cy="1702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3" name="Google Shape;503;p32"/>
          <p:cNvSpPr/>
          <p:nvPr/>
        </p:nvSpPr>
        <p:spPr>
          <a:xfrm>
            <a:off x="3173973" y="3404200"/>
            <a:ext cx="19934100" cy="15753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4" name="Google Shape;504;p32"/>
          <p:cNvSpPr/>
          <p:nvPr/>
        </p:nvSpPr>
        <p:spPr>
          <a:xfrm>
            <a:off x="3021813" y="3404200"/>
            <a:ext cx="18969600" cy="15753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5" name="Google Shape;505;p32"/>
          <p:cNvSpPr/>
          <p:nvPr/>
        </p:nvSpPr>
        <p:spPr>
          <a:xfrm flipH="1">
            <a:off x="1218757" y="5233000"/>
            <a:ext cx="19934100" cy="15753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6" name="Google Shape;506;p32"/>
          <p:cNvSpPr/>
          <p:nvPr/>
        </p:nvSpPr>
        <p:spPr>
          <a:xfrm flipH="1">
            <a:off x="2335417" y="5233000"/>
            <a:ext cx="18969600" cy="15753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" name="Google Shape;507;p32"/>
          <p:cNvSpPr/>
          <p:nvPr/>
        </p:nvSpPr>
        <p:spPr>
          <a:xfrm>
            <a:off x="21152890" y="5169400"/>
            <a:ext cx="2107500" cy="1702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8" name="Google Shape;508;p32"/>
          <p:cNvSpPr/>
          <p:nvPr/>
        </p:nvSpPr>
        <p:spPr>
          <a:xfrm>
            <a:off x="1218883" y="6993000"/>
            <a:ext cx="2107500" cy="1702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9" name="Google Shape;509;p32"/>
          <p:cNvSpPr/>
          <p:nvPr/>
        </p:nvSpPr>
        <p:spPr>
          <a:xfrm>
            <a:off x="3174989" y="7056600"/>
            <a:ext cx="19934100" cy="15753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510;p32"/>
          <p:cNvSpPr/>
          <p:nvPr/>
        </p:nvSpPr>
        <p:spPr>
          <a:xfrm>
            <a:off x="3022829" y="7056600"/>
            <a:ext cx="18969600" cy="15753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32"/>
          <p:cNvSpPr/>
          <p:nvPr/>
        </p:nvSpPr>
        <p:spPr>
          <a:xfrm flipH="1">
            <a:off x="1371117" y="9088600"/>
            <a:ext cx="19934100" cy="15753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32"/>
          <p:cNvSpPr/>
          <p:nvPr/>
        </p:nvSpPr>
        <p:spPr>
          <a:xfrm flipH="1">
            <a:off x="2487777" y="9088600"/>
            <a:ext cx="18969600" cy="15753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32"/>
          <p:cNvSpPr/>
          <p:nvPr/>
        </p:nvSpPr>
        <p:spPr>
          <a:xfrm>
            <a:off x="21305250" y="9025000"/>
            <a:ext cx="2107500" cy="1702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14" name="Google Shape;514;p32"/>
          <p:cNvSpPr/>
          <p:nvPr/>
        </p:nvSpPr>
        <p:spPr>
          <a:xfrm>
            <a:off x="1168096" y="10921033"/>
            <a:ext cx="2107500" cy="1702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15" name="Google Shape;515;p32"/>
          <p:cNvSpPr/>
          <p:nvPr/>
        </p:nvSpPr>
        <p:spPr>
          <a:xfrm>
            <a:off x="3174989" y="10984633"/>
            <a:ext cx="19934100" cy="15753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p32"/>
          <p:cNvSpPr/>
          <p:nvPr/>
        </p:nvSpPr>
        <p:spPr>
          <a:xfrm>
            <a:off x="3022829" y="10984633"/>
            <a:ext cx="18969600" cy="15753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32"/>
          <p:cNvSpPr txBox="1">
            <a:spLocks noGrp="1"/>
          </p:cNvSpPr>
          <p:nvPr>
            <p:ph type="subTitle" idx="3"/>
          </p:nvPr>
        </p:nvSpPr>
        <p:spPr>
          <a:xfrm>
            <a:off x="-32458" y="3380133"/>
            <a:ext cx="19820400" cy="15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18" name="Google Shape;518;p32"/>
          <p:cNvSpPr txBox="1">
            <a:spLocks noGrp="1"/>
          </p:cNvSpPr>
          <p:nvPr>
            <p:ph type="subTitle" idx="4"/>
          </p:nvPr>
        </p:nvSpPr>
        <p:spPr>
          <a:xfrm>
            <a:off x="467" y="5186567"/>
            <a:ext cx="24377700" cy="15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4144550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19" name="Google Shape;519;p32"/>
          <p:cNvSpPr txBox="1">
            <a:spLocks noGrp="1"/>
          </p:cNvSpPr>
          <p:nvPr>
            <p:ph type="subTitle" idx="5"/>
          </p:nvPr>
        </p:nvSpPr>
        <p:spPr>
          <a:xfrm>
            <a:off x="-32458" y="7061800"/>
            <a:ext cx="24443100" cy="15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20" name="Google Shape;520;p32"/>
          <p:cNvSpPr txBox="1">
            <a:spLocks noGrp="1"/>
          </p:cNvSpPr>
          <p:nvPr>
            <p:ph type="subTitle" idx="6"/>
          </p:nvPr>
        </p:nvSpPr>
        <p:spPr>
          <a:xfrm>
            <a:off x="-32458" y="9052400"/>
            <a:ext cx="24377700" cy="15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4144550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21" name="Google Shape;521;p32"/>
          <p:cNvSpPr txBox="1">
            <a:spLocks noGrp="1"/>
          </p:cNvSpPr>
          <p:nvPr>
            <p:ph type="subTitle" idx="7"/>
          </p:nvPr>
        </p:nvSpPr>
        <p:spPr>
          <a:xfrm>
            <a:off x="467" y="10984600"/>
            <a:ext cx="24443100" cy="15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  <p15:guide id="2" pos="14556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. Bullets 1–4 (Greens)">
  <p:cSld name="CUSTOM_2_7_1_6_1_2"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33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" name="Google Shape;524;p33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25" name="Google Shape;525;p33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526" name="Google Shape;526;p33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27" name="Google Shape;527;p33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28" name="Google Shape;528;p33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29" name="Google Shape;529;p33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30" name="Google Shape;530;p33"/>
          <p:cNvSpPr txBox="1">
            <a:spLocks noGrp="1"/>
          </p:cNvSpPr>
          <p:nvPr>
            <p:ph type="subTitle" idx="3"/>
          </p:nvPr>
        </p:nvSpPr>
        <p:spPr>
          <a:xfrm>
            <a:off x="32592" y="3728000"/>
            <a:ext cx="243777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31" name="Google Shape;531;p33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2" name="Google Shape;532;p33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" name="Google Shape;533;p33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" name="Google Shape;534;p33"/>
          <p:cNvSpPr txBox="1">
            <a:spLocks noGrp="1"/>
          </p:cNvSpPr>
          <p:nvPr>
            <p:ph type="subTitle" idx="4"/>
          </p:nvPr>
        </p:nvSpPr>
        <p:spPr>
          <a:xfrm>
            <a:off x="-32592" y="59561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35" name="Google Shape;535;p33"/>
          <p:cNvSpPr txBox="1">
            <a:spLocks noGrp="1"/>
          </p:cNvSpPr>
          <p:nvPr>
            <p:ph type="subTitle" idx="5"/>
          </p:nvPr>
        </p:nvSpPr>
        <p:spPr>
          <a:xfrm>
            <a:off x="0" y="8203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36" name="Google Shape;536;p33"/>
          <p:cNvSpPr txBox="1">
            <a:spLocks noGrp="1"/>
          </p:cNvSpPr>
          <p:nvPr>
            <p:ph type="subTitle" idx="6"/>
          </p:nvPr>
        </p:nvSpPr>
        <p:spPr>
          <a:xfrm>
            <a:off x="-32791" y="104506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537" name="Google Shape;537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37408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33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1145750" y="5938928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p33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1152516" y="10444195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8219361"/>
            <a:ext cx="2094299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. Bullets 1–4 (Yellow/Green)">
  <p:cSld name="CUSTOM_2_7_1_6_1_2_1"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34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3" name="Google Shape;543;p34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44" name="Google Shape;544;p34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545" name="Google Shape;545;p34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46" name="Google Shape;546;p34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47" name="Google Shape;547;p34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48" name="Google Shape;548;p34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49" name="Google Shape;549;p34"/>
          <p:cNvSpPr txBox="1">
            <a:spLocks noGrp="1"/>
          </p:cNvSpPr>
          <p:nvPr>
            <p:ph type="subTitle" idx="3"/>
          </p:nvPr>
        </p:nvSpPr>
        <p:spPr>
          <a:xfrm>
            <a:off x="32592" y="3728000"/>
            <a:ext cx="243777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50" name="Google Shape;550;p34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" name="Google Shape;551;p34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2" name="Google Shape;552;p34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3" name="Google Shape;553;p34"/>
          <p:cNvSpPr txBox="1">
            <a:spLocks noGrp="1"/>
          </p:cNvSpPr>
          <p:nvPr>
            <p:ph type="subTitle" idx="4"/>
          </p:nvPr>
        </p:nvSpPr>
        <p:spPr>
          <a:xfrm>
            <a:off x="-32592" y="59561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54" name="Google Shape;554;p34"/>
          <p:cNvSpPr txBox="1">
            <a:spLocks noGrp="1"/>
          </p:cNvSpPr>
          <p:nvPr>
            <p:ph type="subTitle" idx="5"/>
          </p:nvPr>
        </p:nvSpPr>
        <p:spPr>
          <a:xfrm>
            <a:off x="0" y="8203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55" name="Google Shape;555;p34"/>
          <p:cNvSpPr txBox="1">
            <a:spLocks noGrp="1"/>
          </p:cNvSpPr>
          <p:nvPr>
            <p:ph type="subTitle" idx="6"/>
          </p:nvPr>
        </p:nvSpPr>
        <p:spPr>
          <a:xfrm>
            <a:off x="-32791" y="104506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556" name="Google Shape;556;p3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37408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p3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59389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3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52516" y="104441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3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8219361"/>
            <a:ext cx="2094299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1. Bullets 1–4 (Gray)">
  <p:cSld name="CUSTOM_2_7_1_6_1_2_1_1"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35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2" name="Google Shape;562;p35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63" name="Google Shape;563;p35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564" name="Google Shape;564;p35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65" name="Google Shape;565;p35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66" name="Google Shape;566;p35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67" name="Google Shape;567;p35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68" name="Google Shape;568;p35"/>
          <p:cNvSpPr txBox="1">
            <a:spLocks noGrp="1"/>
          </p:cNvSpPr>
          <p:nvPr>
            <p:ph type="subTitle" idx="3"/>
          </p:nvPr>
        </p:nvSpPr>
        <p:spPr>
          <a:xfrm>
            <a:off x="32592" y="3728000"/>
            <a:ext cx="243777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69" name="Google Shape;569;p35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0" name="Google Shape;570;p35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1" name="Google Shape;571;p35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2" name="Google Shape;572;p35"/>
          <p:cNvSpPr txBox="1">
            <a:spLocks noGrp="1"/>
          </p:cNvSpPr>
          <p:nvPr>
            <p:ph type="subTitle" idx="4"/>
          </p:nvPr>
        </p:nvSpPr>
        <p:spPr>
          <a:xfrm>
            <a:off x="-32592" y="59561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73" name="Google Shape;573;p35"/>
          <p:cNvSpPr txBox="1">
            <a:spLocks noGrp="1"/>
          </p:cNvSpPr>
          <p:nvPr>
            <p:ph type="subTitle" idx="5"/>
          </p:nvPr>
        </p:nvSpPr>
        <p:spPr>
          <a:xfrm>
            <a:off x="0" y="8203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74" name="Google Shape;574;p35"/>
          <p:cNvSpPr txBox="1">
            <a:spLocks noGrp="1"/>
          </p:cNvSpPr>
          <p:nvPr>
            <p:ph type="subTitle" idx="6"/>
          </p:nvPr>
        </p:nvSpPr>
        <p:spPr>
          <a:xfrm>
            <a:off x="-32791" y="104506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575" name="Google Shape;575;p35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37408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6" name="Google Shape;576;p35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59389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7" name="Google Shape;577;p35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8149861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p35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52516" y="10444195"/>
            <a:ext cx="2094299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2. Bullets 1–4 (Blue)">
  <p:cSld name="CUSTOM_2_7_1_6_1_2_1_1_1"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36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1" name="Google Shape;581;p36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82" name="Google Shape;582;p36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583" name="Google Shape;583;p36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84" name="Google Shape;584;p36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85" name="Google Shape;585;p36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86" name="Google Shape;586;p36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87" name="Google Shape;587;p36"/>
          <p:cNvSpPr txBox="1">
            <a:spLocks noGrp="1"/>
          </p:cNvSpPr>
          <p:nvPr>
            <p:ph type="subTitle" idx="3"/>
          </p:nvPr>
        </p:nvSpPr>
        <p:spPr>
          <a:xfrm>
            <a:off x="32592" y="3728000"/>
            <a:ext cx="243777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88" name="Google Shape;588;p36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9" name="Google Shape;589;p36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0" name="Google Shape;590;p36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1" name="Google Shape;591;p36"/>
          <p:cNvSpPr txBox="1">
            <a:spLocks noGrp="1"/>
          </p:cNvSpPr>
          <p:nvPr>
            <p:ph type="subTitle" idx="4"/>
          </p:nvPr>
        </p:nvSpPr>
        <p:spPr>
          <a:xfrm>
            <a:off x="-32592" y="59561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92" name="Google Shape;592;p36"/>
          <p:cNvSpPr txBox="1">
            <a:spLocks noGrp="1"/>
          </p:cNvSpPr>
          <p:nvPr>
            <p:ph type="subTitle" idx="5"/>
          </p:nvPr>
        </p:nvSpPr>
        <p:spPr>
          <a:xfrm>
            <a:off x="0" y="8203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93" name="Google Shape;593;p36"/>
          <p:cNvSpPr txBox="1">
            <a:spLocks noGrp="1"/>
          </p:cNvSpPr>
          <p:nvPr>
            <p:ph type="subTitle" idx="6"/>
          </p:nvPr>
        </p:nvSpPr>
        <p:spPr>
          <a:xfrm>
            <a:off x="-32791" y="104506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594" name="Google Shape;594;p36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1145750" y="3740828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95" name="Google Shape;595;p36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1145750" y="5938928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96" name="Google Shape;596;p36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1145750" y="8149861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97" name="Google Shape;597;p36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1152516" y="10444195"/>
            <a:ext cx="2094299" cy="16179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3. Bullets 1–5 (Green)">
  <p:cSld name="CUSTOM_2_7_1_4_1"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37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0" name="Google Shape;600;p37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01" name="Google Shape;601;p37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602" name="Google Shape;602;p37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03" name="Google Shape;603;p37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04" name="Google Shape;604;p37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05" name="Google Shape;605;p37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06" name="Google Shape;606;p37"/>
          <p:cNvSpPr txBox="1">
            <a:spLocks noGrp="1"/>
          </p:cNvSpPr>
          <p:nvPr>
            <p:ph type="subTitle" idx="3"/>
          </p:nvPr>
        </p:nvSpPr>
        <p:spPr>
          <a:xfrm>
            <a:off x="67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07" name="Google Shape;607;p37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8" name="Google Shape;608;p37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9" name="Google Shape;609;p37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0" name="Google Shape;610;p37"/>
          <p:cNvSpPr txBox="1">
            <a:spLocks noGrp="1"/>
          </p:cNvSpPr>
          <p:nvPr>
            <p:ph type="subTitle" idx="4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11" name="Google Shape;611;p37"/>
          <p:cNvSpPr txBox="1">
            <a:spLocks noGrp="1"/>
          </p:cNvSpPr>
          <p:nvPr>
            <p:ph type="subTitle" idx="5"/>
          </p:nvPr>
        </p:nvSpPr>
        <p:spPr>
          <a:xfrm>
            <a:off x="267" y="7187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12" name="Google Shape;612;p37"/>
          <p:cNvSpPr txBox="1">
            <a:spLocks noGrp="1"/>
          </p:cNvSpPr>
          <p:nvPr>
            <p:ph type="subTitle" idx="6"/>
          </p:nvPr>
        </p:nvSpPr>
        <p:spPr>
          <a:xfrm>
            <a:off x="-32791" y="90282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13" name="Google Shape;613;p37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4" name="Google Shape;614;p37"/>
          <p:cNvSpPr txBox="1">
            <a:spLocks noGrp="1"/>
          </p:cNvSpPr>
          <p:nvPr>
            <p:ph type="subTitle" idx="7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615" name="Google Shape;615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35040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6" name="Google Shape;616;p37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1145750" y="5360928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17" name="Google Shape;617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72033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8" name="Google Shape;618;p37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1145750" y="9047395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19" name="Google Shape;619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10875461"/>
            <a:ext cx="2094297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4. Bullets 1–5 (Green/Yellow)">
  <p:cSld name="CUSTOM_2_7_1_4_1_2"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38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2" name="Google Shape;622;p38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23" name="Google Shape;623;p38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624" name="Google Shape;624;p38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25" name="Google Shape;625;p38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26" name="Google Shape;626;p38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27" name="Google Shape;627;p38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28" name="Google Shape;628;p38"/>
          <p:cNvSpPr txBox="1">
            <a:spLocks noGrp="1"/>
          </p:cNvSpPr>
          <p:nvPr>
            <p:ph type="subTitle" idx="3"/>
          </p:nvPr>
        </p:nvSpPr>
        <p:spPr>
          <a:xfrm>
            <a:off x="67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29" name="Google Shape;629;p38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0" name="Google Shape;630;p38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1" name="Google Shape;631;p38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2" name="Google Shape;632;p38"/>
          <p:cNvSpPr txBox="1">
            <a:spLocks noGrp="1"/>
          </p:cNvSpPr>
          <p:nvPr>
            <p:ph type="subTitle" idx="4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33" name="Google Shape;633;p38"/>
          <p:cNvSpPr txBox="1">
            <a:spLocks noGrp="1"/>
          </p:cNvSpPr>
          <p:nvPr>
            <p:ph type="subTitle" idx="5"/>
          </p:nvPr>
        </p:nvSpPr>
        <p:spPr>
          <a:xfrm>
            <a:off x="267" y="7187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34" name="Google Shape;634;p38"/>
          <p:cNvSpPr txBox="1">
            <a:spLocks noGrp="1"/>
          </p:cNvSpPr>
          <p:nvPr>
            <p:ph type="subTitle" idx="6"/>
          </p:nvPr>
        </p:nvSpPr>
        <p:spPr>
          <a:xfrm>
            <a:off x="-32791" y="90282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35" name="Google Shape;635;p38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6" name="Google Shape;636;p38"/>
          <p:cNvSpPr txBox="1">
            <a:spLocks noGrp="1"/>
          </p:cNvSpPr>
          <p:nvPr>
            <p:ph type="subTitle" idx="7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637" name="Google Shape;637;p3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35040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8" name="Google Shape;638;p3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53609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9" name="Google Shape;639;p3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72033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0" name="Google Shape;640;p3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90473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1" name="Google Shape;641;p3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10875461"/>
            <a:ext cx="2094297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5. Bullets 1–5 (Gray)">
  <p:cSld name="CUSTOM_2_7_1_4_1_1"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39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4" name="Google Shape;644;p39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45" name="Google Shape;645;p39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646" name="Google Shape;646;p39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47" name="Google Shape;647;p39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48" name="Google Shape;648;p39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49" name="Google Shape;649;p39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50" name="Google Shape;650;p39"/>
          <p:cNvSpPr txBox="1">
            <a:spLocks noGrp="1"/>
          </p:cNvSpPr>
          <p:nvPr>
            <p:ph type="subTitle" idx="3"/>
          </p:nvPr>
        </p:nvSpPr>
        <p:spPr>
          <a:xfrm>
            <a:off x="67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51" name="Google Shape;651;p39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2" name="Google Shape;652;p39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3" name="Google Shape;653;p39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4" name="Google Shape;654;p39"/>
          <p:cNvSpPr txBox="1">
            <a:spLocks noGrp="1"/>
          </p:cNvSpPr>
          <p:nvPr>
            <p:ph type="subTitle" idx="4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55" name="Google Shape;655;p39"/>
          <p:cNvSpPr txBox="1">
            <a:spLocks noGrp="1"/>
          </p:cNvSpPr>
          <p:nvPr>
            <p:ph type="subTitle" idx="5"/>
          </p:nvPr>
        </p:nvSpPr>
        <p:spPr>
          <a:xfrm>
            <a:off x="267" y="7187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56" name="Google Shape;656;p39"/>
          <p:cNvSpPr txBox="1">
            <a:spLocks noGrp="1"/>
          </p:cNvSpPr>
          <p:nvPr>
            <p:ph type="subTitle" idx="6"/>
          </p:nvPr>
        </p:nvSpPr>
        <p:spPr>
          <a:xfrm>
            <a:off x="-32791" y="90282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57" name="Google Shape;657;p39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8" name="Google Shape;658;p39"/>
          <p:cNvSpPr txBox="1">
            <a:spLocks noGrp="1"/>
          </p:cNvSpPr>
          <p:nvPr>
            <p:ph type="subTitle" idx="7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659" name="Google Shape;659;p39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35040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0" name="Google Shape;660;p39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53609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1" name="Google Shape;661;p39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72033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2" name="Google Shape;662;p39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9047395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3" name="Google Shape;663;p39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10875461"/>
            <a:ext cx="2094297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6. Bullets 1–5 (Blue)">
  <p:cSld name="CUSTOM_2_7_1_4_1_1_1"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40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6" name="Google Shape;666;p40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67" name="Google Shape;667;p40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668" name="Google Shape;668;p40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69" name="Google Shape;669;p40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70" name="Google Shape;670;p40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71" name="Google Shape;671;p40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72" name="Google Shape;672;p40"/>
          <p:cNvSpPr txBox="1">
            <a:spLocks noGrp="1"/>
          </p:cNvSpPr>
          <p:nvPr>
            <p:ph type="subTitle" idx="3"/>
          </p:nvPr>
        </p:nvSpPr>
        <p:spPr>
          <a:xfrm>
            <a:off x="67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73" name="Google Shape;673;p40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4" name="Google Shape;674;p40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5" name="Google Shape;675;p40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6" name="Google Shape;676;p40"/>
          <p:cNvSpPr txBox="1">
            <a:spLocks noGrp="1"/>
          </p:cNvSpPr>
          <p:nvPr>
            <p:ph type="subTitle" idx="4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77" name="Google Shape;677;p40"/>
          <p:cNvSpPr txBox="1">
            <a:spLocks noGrp="1"/>
          </p:cNvSpPr>
          <p:nvPr>
            <p:ph type="subTitle" idx="5"/>
          </p:nvPr>
        </p:nvSpPr>
        <p:spPr>
          <a:xfrm>
            <a:off x="267" y="7187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78" name="Google Shape;678;p40"/>
          <p:cNvSpPr txBox="1">
            <a:spLocks noGrp="1"/>
          </p:cNvSpPr>
          <p:nvPr>
            <p:ph type="subTitle" idx="6"/>
          </p:nvPr>
        </p:nvSpPr>
        <p:spPr>
          <a:xfrm>
            <a:off x="-32791" y="90282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79" name="Google Shape;679;p40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0" name="Google Shape;680;p40"/>
          <p:cNvSpPr txBox="1">
            <a:spLocks noGrp="1"/>
          </p:cNvSpPr>
          <p:nvPr>
            <p:ph type="subTitle" idx="7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681" name="Google Shape;681;p40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1145750" y="3504095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82" name="Google Shape;682;p40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1145750" y="5360928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83" name="Google Shape;683;p40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1145750" y="7203328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84" name="Google Shape;684;p40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1145750" y="9047395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85" name="Google Shape;685;p40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1145750" y="10875461"/>
            <a:ext cx="2094298" cy="16179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7. Bullets 1–6 (Green)">
  <p:cSld name="CUSTOM_2_7_1_3_1_1_3_1"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41"/>
          <p:cNvSpPr/>
          <p:nvPr/>
        </p:nvSpPr>
        <p:spPr>
          <a:xfrm>
            <a:off x="3042607" y="33008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8" name="Google Shape;688;p41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89" name="Google Shape;689;p41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690" name="Google Shape;690;p41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91" name="Google Shape;691;p41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92" name="Google Shape;692;p41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93" name="Google Shape;693;p41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94" name="Google Shape;694;p41"/>
          <p:cNvSpPr txBox="1">
            <a:spLocks noGrp="1"/>
          </p:cNvSpPr>
          <p:nvPr>
            <p:ph type="subTitle" idx="3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95" name="Google Shape;695;p41"/>
          <p:cNvSpPr/>
          <p:nvPr/>
        </p:nvSpPr>
        <p:spPr>
          <a:xfrm>
            <a:off x="3042807" y="48770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6" name="Google Shape;696;p41"/>
          <p:cNvSpPr/>
          <p:nvPr/>
        </p:nvSpPr>
        <p:spPr>
          <a:xfrm>
            <a:off x="3042807" y="64532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7" name="Google Shape;697;p41"/>
          <p:cNvSpPr/>
          <p:nvPr/>
        </p:nvSpPr>
        <p:spPr>
          <a:xfrm>
            <a:off x="3042807" y="80294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8" name="Google Shape;698;p41"/>
          <p:cNvSpPr/>
          <p:nvPr/>
        </p:nvSpPr>
        <p:spPr>
          <a:xfrm>
            <a:off x="3042607" y="9605733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9" name="Google Shape;699;p41"/>
          <p:cNvSpPr/>
          <p:nvPr/>
        </p:nvSpPr>
        <p:spPr>
          <a:xfrm>
            <a:off x="3042807" y="111820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0" name="Google Shape;700;p41"/>
          <p:cNvSpPr txBox="1">
            <a:spLocks noGrp="1"/>
          </p:cNvSpPr>
          <p:nvPr>
            <p:ph type="subTitle" idx="4"/>
          </p:nvPr>
        </p:nvSpPr>
        <p:spPr>
          <a:xfrm>
            <a:off x="-32258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01" name="Google Shape;701;p41"/>
          <p:cNvSpPr txBox="1">
            <a:spLocks noGrp="1"/>
          </p:cNvSpPr>
          <p:nvPr>
            <p:ph type="subTitle" idx="5"/>
          </p:nvPr>
        </p:nvSpPr>
        <p:spPr>
          <a:xfrm>
            <a:off x="-32525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02" name="Google Shape;702;p41"/>
          <p:cNvSpPr txBox="1">
            <a:spLocks noGrp="1"/>
          </p:cNvSpPr>
          <p:nvPr>
            <p:ph type="subTitle" idx="6"/>
          </p:nvPr>
        </p:nvSpPr>
        <p:spPr>
          <a:xfrm>
            <a:off x="-32658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03" name="Google Shape;703;p41"/>
          <p:cNvSpPr txBox="1">
            <a:spLocks noGrp="1"/>
          </p:cNvSpPr>
          <p:nvPr>
            <p:ph type="subTitle" idx="7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04" name="Google Shape;704;p41"/>
          <p:cNvSpPr txBox="1">
            <a:spLocks noGrp="1"/>
          </p:cNvSpPr>
          <p:nvPr>
            <p:ph type="subTitle" idx="8"/>
          </p:nvPr>
        </p:nvSpPr>
        <p:spPr>
          <a:xfrm>
            <a:off x="-32325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705" name="Google Shape;705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3364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6" name="Google Shape;706;p41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1145750" y="4930259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7" name="Google Shape;707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65064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8" name="Google Shape;708;p41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1145750" y="8109292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9" name="Google Shape;709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9658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0" name="Google Shape;710;p41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1145750" y="11208725"/>
            <a:ext cx="1540411" cy="11900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. Title Slide: UX/UI Design">
  <p:cSld name="CUSTOM_2_3_1_1_1_1_1_2_1_2_1_1_1_1_2_2_1_1_1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6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0" name="Google Shape;30;p6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6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3169325" bIns="243750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2" name="Google Shape;32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3" name="Google Shape;33;p6"/>
          <p:cNvSpPr txBox="1">
            <a:spLocks noGrp="1"/>
          </p:cNvSpPr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325" rIns="3169325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title" idx="2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79600" tIns="0" rIns="1219000" bIns="12190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title" idx="3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532925" tIns="24325" rIns="73135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 b="1"/>
            </a:lvl9pPr>
          </a:lstStyle>
          <a:p>
            <a:endParaRPr/>
          </a:p>
        </p:txBody>
      </p:sp>
      <p:pic>
        <p:nvPicPr>
          <p:cNvPr id="36" name="Google Shape;36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58888" y="2822800"/>
            <a:ext cx="6825749" cy="5119304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6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8. Bullets 1–6 (Yellow/Green)">
  <p:cSld name="CUSTOM_2_7_1_3_1_1_3_2"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42"/>
          <p:cNvSpPr/>
          <p:nvPr/>
        </p:nvSpPr>
        <p:spPr>
          <a:xfrm>
            <a:off x="3042607" y="33008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3" name="Google Shape;713;p42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14" name="Google Shape;714;p42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715" name="Google Shape;715;p42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16" name="Google Shape;716;p42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717" name="Google Shape;717;p42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18" name="Google Shape;718;p42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19" name="Google Shape;719;p42"/>
          <p:cNvSpPr txBox="1">
            <a:spLocks noGrp="1"/>
          </p:cNvSpPr>
          <p:nvPr>
            <p:ph type="subTitle" idx="3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20" name="Google Shape;720;p42"/>
          <p:cNvSpPr/>
          <p:nvPr/>
        </p:nvSpPr>
        <p:spPr>
          <a:xfrm>
            <a:off x="3042807" y="48770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1" name="Google Shape;721;p42"/>
          <p:cNvSpPr/>
          <p:nvPr/>
        </p:nvSpPr>
        <p:spPr>
          <a:xfrm>
            <a:off x="3042807" y="64532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2" name="Google Shape;722;p42"/>
          <p:cNvSpPr/>
          <p:nvPr/>
        </p:nvSpPr>
        <p:spPr>
          <a:xfrm>
            <a:off x="3042807" y="80294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3" name="Google Shape;723;p42"/>
          <p:cNvSpPr/>
          <p:nvPr/>
        </p:nvSpPr>
        <p:spPr>
          <a:xfrm>
            <a:off x="3042607" y="9605733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4" name="Google Shape;724;p42"/>
          <p:cNvSpPr/>
          <p:nvPr/>
        </p:nvSpPr>
        <p:spPr>
          <a:xfrm>
            <a:off x="3042807" y="111820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5" name="Google Shape;725;p42"/>
          <p:cNvSpPr txBox="1">
            <a:spLocks noGrp="1"/>
          </p:cNvSpPr>
          <p:nvPr>
            <p:ph type="subTitle" idx="4"/>
          </p:nvPr>
        </p:nvSpPr>
        <p:spPr>
          <a:xfrm>
            <a:off x="-32258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26" name="Google Shape;726;p42"/>
          <p:cNvSpPr txBox="1">
            <a:spLocks noGrp="1"/>
          </p:cNvSpPr>
          <p:nvPr>
            <p:ph type="subTitle" idx="5"/>
          </p:nvPr>
        </p:nvSpPr>
        <p:spPr>
          <a:xfrm>
            <a:off x="-32525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27" name="Google Shape;727;p42"/>
          <p:cNvSpPr txBox="1">
            <a:spLocks noGrp="1"/>
          </p:cNvSpPr>
          <p:nvPr>
            <p:ph type="subTitle" idx="6"/>
          </p:nvPr>
        </p:nvSpPr>
        <p:spPr>
          <a:xfrm>
            <a:off x="-32658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28" name="Google Shape;728;p42"/>
          <p:cNvSpPr txBox="1">
            <a:spLocks noGrp="1"/>
          </p:cNvSpPr>
          <p:nvPr>
            <p:ph type="subTitle" idx="7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29" name="Google Shape;729;p42"/>
          <p:cNvSpPr txBox="1">
            <a:spLocks noGrp="1"/>
          </p:cNvSpPr>
          <p:nvPr>
            <p:ph type="subTitle" idx="8"/>
          </p:nvPr>
        </p:nvSpPr>
        <p:spPr>
          <a:xfrm>
            <a:off x="-32325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730" name="Google Shape;730;p4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3364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1" name="Google Shape;731;p4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49302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2" name="Google Shape;732;p4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65064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3" name="Google Shape;733;p4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81092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4" name="Google Shape;734;p4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9658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5" name="Google Shape;735;p4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11208725"/>
            <a:ext cx="1540411" cy="119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9. Bullets 1–6 (Gray)">
  <p:cSld name="CUSTOM_2_7_1_3_1_1_3_3">
    <p:spTree>
      <p:nvGrpSpPr>
        <p:cNvPr id="1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43"/>
          <p:cNvSpPr/>
          <p:nvPr/>
        </p:nvSpPr>
        <p:spPr>
          <a:xfrm>
            <a:off x="3042607" y="33008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8" name="Google Shape;738;p43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39" name="Google Shape;739;p43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740" name="Google Shape;740;p43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41" name="Google Shape;741;p43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742" name="Google Shape;742;p43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43" name="Google Shape;743;p43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44" name="Google Shape;744;p43"/>
          <p:cNvSpPr txBox="1">
            <a:spLocks noGrp="1"/>
          </p:cNvSpPr>
          <p:nvPr>
            <p:ph type="subTitle" idx="3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45" name="Google Shape;745;p43"/>
          <p:cNvSpPr/>
          <p:nvPr/>
        </p:nvSpPr>
        <p:spPr>
          <a:xfrm>
            <a:off x="3042807" y="48770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6" name="Google Shape;746;p43"/>
          <p:cNvSpPr/>
          <p:nvPr/>
        </p:nvSpPr>
        <p:spPr>
          <a:xfrm>
            <a:off x="3042807" y="64532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7" name="Google Shape;747;p43"/>
          <p:cNvSpPr/>
          <p:nvPr/>
        </p:nvSpPr>
        <p:spPr>
          <a:xfrm>
            <a:off x="3042807" y="80294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8" name="Google Shape;748;p43"/>
          <p:cNvSpPr/>
          <p:nvPr/>
        </p:nvSpPr>
        <p:spPr>
          <a:xfrm>
            <a:off x="3042607" y="9605733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9" name="Google Shape;749;p43"/>
          <p:cNvSpPr/>
          <p:nvPr/>
        </p:nvSpPr>
        <p:spPr>
          <a:xfrm>
            <a:off x="3042807" y="111820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0" name="Google Shape;750;p43"/>
          <p:cNvSpPr txBox="1">
            <a:spLocks noGrp="1"/>
          </p:cNvSpPr>
          <p:nvPr>
            <p:ph type="subTitle" idx="4"/>
          </p:nvPr>
        </p:nvSpPr>
        <p:spPr>
          <a:xfrm>
            <a:off x="-32258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51" name="Google Shape;751;p43"/>
          <p:cNvSpPr txBox="1">
            <a:spLocks noGrp="1"/>
          </p:cNvSpPr>
          <p:nvPr>
            <p:ph type="subTitle" idx="5"/>
          </p:nvPr>
        </p:nvSpPr>
        <p:spPr>
          <a:xfrm>
            <a:off x="-32525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52" name="Google Shape;752;p43"/>
          <p:cNvSpPr txBox="1">
            <a:spLocks noGrp="1"/>
          </p:cNvSpPr>
          <p:nvPr>
            <p:ph type="subTitle" idx="6"/>
          </p:nvPr>
        </p:nvSpPr>
        <p:spPr>
          <a:xfrm>
            <a:off x="-32658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53" name="Google Shape;753;p43"/>
          <p:cNvSpPr txBox="1">
            <a:spLocks noGrp="1"/>
          </p:cNvSpPr>
          <p:nvPr>
            <p:ph type="subTitle" idx="7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54" name="Google Shape;754;p43"/>
          <p:cNvSpPr txBox="1">
            <a:spLocks noGrp="1"/>
          </p:cNvSpPr>
          <p:nvPr>
            <p:ph type="subTitle" idx="8"/>
          </p:nvPr>
        </p:nvSpPr>
        <p:spPr>
          <a:xfrm>
            <a:off x="-32325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755" name="Google Shape;755;p43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3364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6" name="Google Shape;756;p43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49302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7" name="Google Shape;757;p43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65064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8" name="Google Shape;758;p43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81092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9" name="Google Shape;759;p43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9658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0" name="Google Shape;760;p43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11208725"/>
            <a:ext cx="1540411" cy="119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0. Bullets 1–6 (Blue)">
  <p:cSld name="CUSTOM_2_7_1_3_1_1_3_2_1"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44"/>
          <p:cNvSpPr/>
          <p:nvPr/>
        </p:nvSpPr>
        <p:spPr>
          <a:xfrm>
            <a:off x="3042607" y="33008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3" name="Google Shape;763;p44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64" name="Google Shape;764;p44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765" name="Google Shape;765;p44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66" name="Google Shape;766;p44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767" name="Google Shape;767;p44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68" name="Google Shape;768;p44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69" name="Google Shape;769;p44"/>
          <p:cNvSpPr txBox="1">
            <a:spLocks noGrp="1"/>
          </p:cNvSpPr>
          <p:nvPr>
            <p:ph type="subTitle" idx="3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70" name="Google Shape;770;p44"/>
          <p:cNvSpPr/>
          <p:nvPr/>
        </p:nvSpPr>
        <p:spPr>
          <a:xfrm>
            <a:off x="3042807" y="48770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1" name="Google Shape;771;p44"/>
          <p:cNvSpPr/>
          <p:nvPr/>
        </p:nvSpPr>
        <p:spPr>
          <a:xfrm>
            <a:off x="3042807" y="64532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2" name="Google Shape;772;p44"/>
          <p:cNvSpPr/>
          <p:nvPr/>
        </p:nvSpPr>
        <p:spPr>
          <a:xfrm>
            <a:off x="3042807" y="80294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3" name="Google Shape;773;p44"/>
          <p:cNvSpPr/>
          <p:nvPr/>
        </p:nvSpPr>
        <p:spPr>
          <a:xfrm>
            <a:off x="3042607" y="9605733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4" name="Google Shape;774;p44"/>
          <p:cNvSpPr/>
          <p:nvPr/>
        </p:nvSpPr>
        <p:spPr>
          <a:xfrm>
            <a:off x="3042807" y="111820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5" name="Google Shape;775;p44"/>
          <p:cNvSpPr txBox="1">
            <a:spLocks noGrp="1"/>
          </p:cNvSpPr>
          <p:nvPr>
            <p:ph type="subTitle" idx="4"/>
          </p:nvPr>
        </p:nvSpPr>
        <p:spPr>
          <a:xfrm>
            <a:off x="-32258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76" name="Google Shape;776;p44"/>
          <p:cNvSpPr txBox="1">
            <a:spLocks noGrp="1"/>
          </p:cNvSpPr>
          <p:nvPr>
            <p:ph type="subTitle" idx="5"/>
          </p:nvPr>
        </p:nvSpPr>
        <p:spPr>
          <a:xfrm>
            <a:off x="-32525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77" name="Google Shape;777;p44"/>
          <p:cNvSpPr txBox="1">
            <a:spLocks noGrp="1"/>
          </p:cNvSpPr>
          <p:nvPr>
            <p:ph type="subTitle" idx="6"/>
          </p:nvPr>
        </p:nvSpPr>
        <p:spPr>
          <a:xfrm>
            <a:off x="-32658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78" name="Google Shape;778;p44"/>
          <p:cNvSpPr txBox="1">
            <a:spLocks noGrp="1"/>
          </p:cNvSpPr>
          <p:nvPr>
            <p:ph type="subTitle" idx="7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79" name="Google Shape;779;p44"/>
          <p:cNvSpPr txBox="1">
            <a:spLocks noGrp="1"/>
          </p:cNvSpPr>
          <p:nvPr>
            <p:ph type="subTitle" idx="8"/>
          </p:nvPr>
        </p:nvSpPr>
        <p:spPr>
          <a:xfrm>
            <a:off x="-32325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780" name="Google Shape;780;p44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1145750" y="3364992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1" name="Google Shape;781;p44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1145750" y="4930259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2" name="Google Shape;782;p44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1145750" y="6506459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3" name="Google Shape;783;p44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1145750" y="8109292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4" name="Google Shape;784;p44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1145750" y="9658992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5" name="Google Shape;785;p44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1145750" y="11208725"/>
            <a:ext cx="1540411" cy="11900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1. Bullets 1–7 (Green)">
  <p:cSld name="CUSTOM_2_7_1_3_1_1_1_2">
    <p:spTree>
      <p:nvGrpSpPr>
        <p:cNvPr id="1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45"/>
          <p:cNvSpPr/>
          <p:nvPr/>
        </p:nvSpPr>
        <p:spPr>
          <a:xfrm>
            <a:off x="2786008" y="3097667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8" name="Google Shape;788;p45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89" name="Google Shape;789;p45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790" name="Google Shape;790;p45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91" name="Google Shape;791;p45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792" name="Google Shape;792;p45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93" name="Google Shape;793;p45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94" name="Google Shape;794;p45"/>
          <p:cNvSpPr txBox="1">
            <a:spLocks noGrp="1"/>
          </p:cNvSpPr>
          <p:nvPr>
            <p:ph type="subTitle" idx="3"/>
          </p:nvPr>
        </p:nvSpPr>
        <p:spPr>
          <a:xfrm>
            <a:off x="0" y="31342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95" name="Google Shape;795;p45"/>
          <p:cNvSpPr/>
          <p:nvPr/>
        </p:nvSpPr>
        <p:spPr>
          <a:xfrm>
            <a:off x="2786474" y="44913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6" name="Google Shape;796;p45"/>
          <p:cNvSpPr txBox="1">
            <a:spLocks noGrp="1"/>
          </p:cNvSpPr>
          <p:nvPr>
            <p:ph type="subTitle" idx="4"/>
          </p:nvPr>
        </p:nvSpPr>
        <p:spPr>
          <a:xfrm>
            <a:off x="666" y="4527867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97" name="Google Shape;797;p45"/>
          <p:cNvSpPr/>
          <p:nvPr/>
        </p:nvSpPr>
        <p:spPr>
          <a:xfrm>
            <a:off x="2786141" y="5886400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8" name="Google Shape;798;p45"/>
          <p:cNvSpPr txBox="1">
            <a:spLocks noGrp="1"/>
          </p:cNvSpPr>
          <p:nvPr>
            <p:ph type="subTitle" idx="5"/>
          </p:nvPr>
        </p:nvSpPr>
        <p:spPr>
          <a:xfrm>
            <a:off x="0" y="59229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99" name="Google Shape;799;p45"/>
          <p:cNvSpPr/>
          <p:nvPr/>
        </p:nvSpPr>
        <p:spPr>
          <a:xfrm>
            <a:off x="2786141" y="7280067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0" name="Google Shape;800;p45"/>
          <p:cNvSpPr txBox="1">
            <a:spLocks noGrp="1"/>
          </p:cNvSpPr>
          <p:nvPr>
            <p:ph type="subTitle" idx="6"/>
          </p:nvPr>
        </p:nvSpPr>
        <p:spPr>
          <a:xfrm>
            <a:off x="-666" y="73166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01" name="Google Shape;801;p45"/>
          <p:cNvSpPr/>
          <p:nvPr/>
        </p:nvSpPr>
        <p:spPr>
          <a:xfrm>
            <a:off x="2786208" y="86737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2" name="Google Shape;802;p45"/>
          <p:cNvSpPr txBox="1">
            <a:spLocks noGrp="1"/>
          </p:cNvSpPr>
          <p:nvPr>
            <p:ph type="subTitle" idx="7"/>
          </p:nvPr>
        </p:nvSpPr>
        <p:spPr>
          <a:xfrm>
            <a:off x="0" y="87102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03" name="Google Shape;803;p45"/>
          <p:cNvSpPr/>
          <p:nvPr/>
        </p:nvSpPr>
        <p:spPr>
          <a:xfrm>
            <a:off x="2786208" y="10067400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4" name="Google Shape;804;p45"/>
          <p:cNvSpPr txBox="1">
            <a:spLocks noGrp="1"/>
          </p:cNvSpPr>
          <p:nvPr>
            <p:ph type="subTitle" idx="8"/>
          </p:nvPr>
        </p:nvSpPr>
        <p:spPr>
          <a:xfrm>
            <a:off x="-133" y="10103933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05" name="Google Shape;805;p45"/>
          <p:cNvSpPr/>
          <p:nvPr/>
        </p:nvSpPr>
        <p:spPr>
          <a:xfrm>
            <a:off x="2786208" y="115291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6" name="Google Shape;806;p45"/>
          <p:cNvSpPr txBox="1">
            <a:spLocks noGrp="1"/>
          </p:cNvSpPr>
          <p:nvPr>
            <p:ph type="subTitle" idx="9"/>
          </p:nvPr>
        </p:nvSpPr>
        <p:spPr>
          <a:xfrm>
            <a:off x="67" y="115656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807" name="Google Shape;807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3124233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8" name="Google Shape;808;p45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1145750" y="4559067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9" name="Google Shape;809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5881600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0" name="Google Shape;810;p45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1145750" y="7347100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1" name="Google Shape;811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8740767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2" name="Google Shape;812;p45"/>
          <p:cNvPicPr preferRelativeResize="0"/>
          <p:nvPr/>
        </p:nvPicPr>
        <p:blipFill rotWithShape="1">
          <a:blip r:embed="rId3">
            <a:alphaModFix/>
          </a:blip>
          <a:srcRect t="1380" b="1390"/>
          <a:stretch/>
        </p:blipFill>
        <p:spPr>
          <a:xfrm>
            <a:off x="1145750" y="10119360"/>
            <a:ext cx="1388917" cy="1048513"/>
          </a:xfrm>
          <a:prstGeom prst="rect">
            <a:avLst/>
          </a:prstGeom>
          <a:noFill/>
          <a:ln>
            <a:noFill/>
          </a:ln>
        </p:spPr>
      </p:pic>
      <p:pic>
        <p:nvPicPr>
          <p:cNvPr id="813" name="Google Shape;813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11582400"/>
            <a:ext cx="1388916" cy="1048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2. Bullets 1–7 (Yellow/Green)">
  <p:cSld name="CUSTOM_2_7_1_3_1_1_1_2_1">
    <p:spTree>
      <p:nvGrpSpPr>
        <p:cNvPr id="1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p46"/>
          <p:cNvSpPr/>
          <p:nvPr/>
        </p:nvSpPr>
        <p:spPr>
          <a:xfrm>
            <a:off x="2786008" y="3097667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6" name="Google Shape;816;p46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17" name="Google Shape;817;p46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818" name="Google Shape;818;p46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19" name="Google Shape;819;p46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820" name="Google Shape;820;p46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21" name="Google Shape;821;p46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22" name="Google Shape;822;p46"/>
          <p:cNvSpPr txBox="1">
            <a:spLocks noGrp="1"/>
          </p:cNvSpPr>
          <p:nvPr>
            <p:ph type="subTitle" idx="3"/>
          </p:nvPr>
        </p:nvSpPr>
        <p:spPr>
          <a:xfrm>
            <a:off x="0" y="31342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23" name="Google Shape;823;p46"/>
          <p:cNvSpPr/>
          <p:nvPr/>
        </p:nvSpPr>
        <p:spPr>
          <a:xfrm>
            <a:off x="2786474" y="44913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4" name="Google Shape;824;p46"/>
          <p:cNvSpPr txBox="1">
            <a:spLocks noGrp="1"/>
          </p:cNvSpPr>
          <p:nvPr>
            <p:ph type="subTitle" idx="4"/>
          </p:nvPr>
        </p:nvSpPr>
        <p:spPr>
          <a:xfrm>
            <a:off x="666" y="4527867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25" name="Google Shape;825;p46"/>
          <p:cNvSpPr/>
          <p:nvPr/>
        </p:nvSpPr>
        <p:spPr>
          <a:xfrm>
            <a:off x="2786141" y="5886400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6" name="Google Shape;826;p46"/>
          <p:cNvSpPr txBox="1">
            <a:spLocks noGrp="1"/>
          </p:cNvSpPr>
          <p:nvPr>
            <p:ph type="subTitle" idx="5"/>
          </p:nvPr>
        </p:nvSpPr>
        <p:spPr>
          <a:xfrm>
            <a:off x="0" y="59229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27" name="Google Shape;827;p46"/>
          <p:cNvSpPr/>
          <p:nvPr/>
        </p:nvSpPr>
        <p:spPr>
          <a:xfrm>
            <a:off x="2786141" y="7280067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8" name="Google Shape;828;p46"/>
          <p:cNvSpPr txBox="1">
            <a:spLocks noGrp="1"/>
          </p:cNvSpPr>
          <p:nvPr>
            <p:ph type="subTitle" idx="6"/>
          </p:nvPr>
        </p:nvSpPr>
        <p:spPr>
          <a:xfrm>
            <a:off x="-666" y="73166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29" name="Google Shape;829;p46"/>
          <p:cNvSpPr/>
          <p:nvPr/>
        </p:nvSpPr>
        <p:spPr>
          <a:xfrm>
            <a:off x="2786208" y="86737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0" name="Google Shape;830;p46"/>
          <p:cNvSpPr txBox="1">
            <a:spLocks noGrp="1"/>
          </p:cNvSpPr>
          <p:nvPr>
            <p:ph type="subTitle" idx="7"/>
          </p:nvPr>
        </p:nvSpPr>
        <p:spPr>
          <a:xfrm>
            <a:off x="0" y="87102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31" name="Google Shape;831;p46"/>
          <p:cNvSpPr/>
          <p:nvPr/>
        </p:nvSpPr>
        <p:spPr>
          <a:xfrm>
            <a:off x="2786208" y="10067400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2" name="Google Shape;832;p46"/>
          <p:cNvSpPr txBox="1">
            <a:spLocks noGrp="1"/>
          </p:cNvSpPr>
          <p:nvPr>
            <p:ph type="subTitle" idx="8"/>
          </p:nvPr>
        </p:nvSpPr>
        <p:spPr>
          <a:xfrm>
            <a:off x="-133" y="10103933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33" name="Google Shape;833;p46"/>
          <p:cNvSpPr/>
          <p:nvPr/>
        </p:nvSpPr>
        <p:spPr>
          <a:xfrm>
            <a:off x="2786208" y="115291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4" name="Google Shape;834;p46"/>
          <p:cNvSpPr txBox="1">
            <a:spLocks noGrp="1"/>
          </p:cNvSpPr>
          <p:nvPr>
            <p:ph type="subTitle" idx="9"/>
          </p:nvPr>
        </p:nvSpPr>
        <p:spPr>
          <a:xfrm>
            <a:off x="67" y="115656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835" name="Google Shape;835;p4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3124233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6" name="Google Shape;836;p4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4559067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7" name="Google Shape;837;p4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5881600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8" name="Google Shape;838;p4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7347100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9" name="Google Shape;839;p4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8740767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0" name="Google Shape;840;p4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10119360"/>
            <a:ext cx="1388916" cy="1048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841" name="Google Shape;841;p4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11582400"/>
            <a:ext cx="1388916" cy="1048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3. Bullets 1–7 (Gray)">
  <p:cSld name="CUSTOM_2_7_1_3_1_1_1_2_1_1">
    <p:spTree>
      <p:nvGrpSpPr>
        <p:cNvPr id="1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p47"/>
          <p:cNvSpPr/>
          <p:nvPr/>
        </p:nvSpPr>
        <p:spPr>
          <a:xfrm>
            <a:off x="2786008" y="3097667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4" name="Google Shape;844;p47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45" name="Google Shape;845;p47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846" name="Google Shape;846;p47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47" name="Google Shape;847;p47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848" name="Google Shape;848;p47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49" name="Google Shape;849;p47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50" name="Google Shape;850;p47"/>
          <p:cNvSpPr txBox="1">
            <a:spLocks noGrp="1"/>
          </p:cNvSpPr>
          <p:nvPr>
            <p:ph type="subTitle" idx="3"/>
          </p:nvPr>
        </p:nvSpPr>
        <p:spPr>
          <a:xfrm>
            <a:off x="0" y="31342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51" name="Google Shape;851;p47"/>
          <p:cNvSpPr/>
          <p:nvPr/>
        </p:nvSpPr>
        <p:spPr>
          <a:xfrm>
            <a:off x="2786474" y="44913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2" name="Google Shape;852;p47"/>
          <p:cNvSpPr txBox="1">
            <a:spLocks noGrp="1"/>
          </p:cNvSpPr>
          <p:nvPr>
            <p:ph type="subTitle" idx="4"/>
          </p:nvPr>
        </p:nvSpPr>
        <p:spPr>
          <a:xfrm>
            <a:off x="666" y="4527867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53" name="Google Shape;853;p47"/>
          <p:cNvSpPr/>
          <p:nvPr/>
        </p:nvSpPr>
        <p:spPr>
          <a:xfrm>
            <a:off x="2786141" y="5886400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4" name="Google Shape;854;p47"/>
          <p:cNvSpPr txBox="1">
            <a:spLocks noGrp="1"/>
          </p:cNvSpPr>
          <p:nvPr>
            <p:ph type="subTitle" idx="5"/>
          </p:nvPr>
        </p:nvSpPr>
        <p:spPr>
          <a:xfrm>
            <a:off x="0" y="59229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55" name="Google Shape;855;p47"/>
          <p:cNvSpPr/>
          <p:nvPr/>
        </p:nvSpPr>
        <p:spPr>
          <a:xfrm>
            <a:off x="2786141" y="7280067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6" name="Google Shape;856;p47"/>
          <p:cNvSpPr txBox="1">
            <a:spLocks noGrp="1"/>
          </p:cNvSpPr>
          <p:nvPr>
            <p:ph type="subTitle" idx="6"/>
          </p:nvPr>
        </p:nvSpPr>
        <p:spPr>
          <a:xfrm>
            <a:off x="-666" y="73166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57" name="Google Shape;857;p47"/>
          <p:cNvSpPr/>
          <p:nvPr/>
        </p:nvSpPr>
        <p:spPr>
          <a:xfrm>
            <a:off x="2786208" y="86737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8" name="Google Shape;858;p47"/>
          <p:cNvSpPr txBox="1">
            <a:spLocks noGrp="1"/>
          </p:cNvSpPr>
          <p:nvPr>
            <p:ph type="subTitle" idx="7"/>
          </p:nvPr>
        </p:nvSpPr>
        <p:spPr>
          <a:xfrm>
            <a:off x="0" y="87102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59" name="Google Shape;859;p47"/>
          <p:cNvSpPr/>
          <p:nvPr/>
        </p:nvSpPr>
        <p:spPr>
          <a:xfrm>
            <a:off x="2786208" y="10067400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0" name="Google Shape;860;p47"/>
          <p:cNvSpPr txBox="1">
            <a:spLocks noGrp="1"/>
          </p:cNvSpPr>
          <p:nvPr>
            <p:ph type="subTitle" idx="8"/>
          </p:nvPr>
        </p:nvSpPr>
        <p:spPr>
          <a:xfrm>
            <a:off x="-133" y="10103933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61" name="Google Shape;861;p47"/>
          <p:cNvSpPr/>
          <p:nvPr/>
        </p:nvSpPr>
        <p:spPr>
          <a:xfrm>
            <a:off x="2786208" y="115291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2" name="Google Shape;862;p47"/>
          <p:cNvSpPr txBox="1">
            <a:spLocks noGrp="1"/>
          </p:cNvSpPr>
          <p:nvPr>
            <p:ph type="subTitle" idx="9"/>
          </p:nvPr>
        </p:nvSpPr>
        <p:spPr>
          <a:xfrm>
            <a:off x="67" y="115656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863" name="Google Shape;863;p47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3124233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4" name="Google Shape;864;p47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4559067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5" name="Google Shape;865;p47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5881600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6" name="Google Shape;866;p47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7347100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7" name="Google Shape;867;p47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8740767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8" name="Google Shape;868;p47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1145750" y="10119360"/>
            <a:ext cx="1388917" cy="1048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869" name="Google Shape;869;p47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1145750" y="11582400"/>
            <a:ext cx="1388917" cy="1048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4. Bullets 1–7 (Blue)">
  <p:cSld name="CUSTOM_2_7_1_3_1_1_1_2_1_1_1">
    <p:spTree>
      <p:nvGrpSpPr>
        <p:cNvPr id="1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48"/>
          <p:cNvSpPr/>
          <p:nvPr/>
        </p:nvSpPr>
        <p:spPr>
          <a:xfrm>
            <a:off x="2786008" y="3097667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2" name="Google Shape;872;p48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73" name="Google Shape;873;p48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874" name="Google Shape;874;p48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75" name="Google Shape;875;p48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876" name="Google Shape;876;p48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77" name="Google Shape;877;p48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78" name="Google Shape;878;p48"/>
          <p:cNvSpPr txBox="1">
            <a:spLocks noGrp="1"/>
          </p:cNvSpPr>
          <p:nvPr>
            <p:ph type="subTitle" idx="3"/>
          </p:nvPr>
        </p:nvSpPr>
        <p:spPr>
          <a:xfrm>
            <a:off x="0" y="31342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79" name="Google Shape;879;p48"/>
          <p:cNvSpPr/>
          <p:nvPr/>
        </p:nvSpPr>
        <p:spPr>
          <a:xfrm>
            <a:off x="2786474" y="44913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0" name="Google Shape;880;p48"/>
          <p:cNvSpPr txBox="1">
            <a:spLocks noGrp="1"/>
          </p:cNvSpPr>
          <p:nvPr>
            <p:ph type="subTitle" idx="4"/>
          </p:nvPr>
        </p:nvSpPr>
        <p:spPr>
          <a:xfrm>
            <a:off x="666" y="4527867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81" name="Google Shape;881;p48"/>
          <p:cNvSpPr/>
          <p:nvPr/>
        </p:nvSpPr>
        <p:spPr>
          <a:xfrm>
            <a:off x="2786141" y="5886400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2" name="Google Shape;882;p48"/>
          <p:cNvSpPr txBox="1">
            <a:spLocks noGrp="1"/>
          </p:cNvSpPr>
          <p:nvPr>
            <p:ph type="subTitle" idx="5"/>
          </p:nvPr>
        </p:nvSpPr>
        <p:spPr>
          <a:xfrm>
            <a:off x="0" y="59229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83" name="Google Shape;883;p48"/>
          <p:cNvSpPr/>
          <p:nvPr/>
        </p:nvSpPr>
        <p:spPr>
          <a:xfrm>
            <a:off x="2786141" y="7280067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4" name="Google Shape;884;p48"/>
          <p:cNvSpPr txBox="1">
            <a:spLocks noGrp="1"/>
          </p:cNvSpPr>
          <p:nvPr>
            <p:ph type="subTitle" idx="6"/>
          </p:nvPr>
        </p:nvSpPr>
        <p:spPr>
          <a:xfrm>
            <a:off x="-666" y="73166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85" name="Google Shape;885;p48"/>
          <p:cNvSpPr/>
          <p:nvPr/>
        </p:nvSpPr>
        <p:spPr>
          <a:xfrm>
            <a:off x="2786208" y="86737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6" name="Google Shape;886;p48"/>
          <p:cNvSpPr txBox="1">
            <a:spLocks noGrp="1"/>
          </p:cNvSpPr>
          <p:nvPr>
            <p:ph type="subTitle" idx="7"/>
          </p:nvPr>
        </p:nvSpPr>
        <p:spPr>
          <a:xfrm>
            <a:off x="0" y="87102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87" name="Google Shape;887;p48"/>
          <p:cNvSpPr/>
          <p:nvPr/>
        </p:nvSpPr>
        <p:spPr>
          <a:xfrm>
            <a:off x="2786208" y="10067400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8" name="Google Shape;888;p48"/>
          <p:cNvSpPr txBox="1">
            <a:spLocks noGrp="1"/>
          </p:cNvSpPr>
          <p:nvPr>
            <p:ph type="subTitle" idx="8"/>
          </p:nvPr>
        </p:nvSpPr>
        <p:spPr>
          <a:xfrm>
            <a:off x="-133" y="10103933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89" name="Google Shape;889;p48"/>
          <p:cNvSpPr/>
          <p:nvPr/>
        </p:nvSpPr>
        <p:spPr>
          <a:xfrm>
            <a:off x="2786208" y="115291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0" name="Google Shape;890;p48"/>
          <p:cNvSpPr txBox="1">
            <a:spLocks noGrp="1"/>
          </p:cNvSpPr>
          <p:nvPr>
            <p:ph type="subTitle" idx="9"/>
          </p:nvPr>
        </p:nvSpPr>
        <p:spPr>
          <a:xfrm>
            <a:off x="67" y="115656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891" name="Google Shape;891;p48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3124233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2" name="Google Shape;892;p48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4559067"/>
            <a:ext cx="1389526" cy="1056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893" name="Google Shape;893;p48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5881600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4" name="Google Shape;894;p48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7347100"/>
            <a:ext cx="1389526" cy="1056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895" name="Google Shape;895;p48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8740767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6" name="Google Shape;896;p48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1145750" y="10119360"/>
            <a:ext cx="1388917" cy="1048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897" name="Google Shape;897;p48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1145750" y="11582400"/>
            <a:ext cx="1388917" cy="1048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5. Bullets 1–8 (Green)">
  <p:cSld name="CUSTOM_2_7_1_3_1_1_1_1_1_1">
    <p:spTree>
      <p:nvGrpSpPr>
        <p:cNvPr id="1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49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00" name="Google Shape;900;p49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901" name="Google Shape;901;p49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02" name="Google Shape;902;p49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903" name="Google Shape;903;p49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04" name="Google Shape;904;p49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05" name="Google Shape;905;p49"/>
          <p:cNvSpPr/>
          <p:nvPr/>
        </p:nvSpPr>
        <p:spPr>
          <a:xfrm>
            <a:off x="2676437" y="10328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6" name="Google Shape;906;p49"/>
          <p:cNvSpPr txBox="1">
            <a:spLocks noGrp="1"/>
          </p:cNvSpPr>
          <p:nvPr>
            <p:ph type="subTitle" idx="3"/>
          </p:nvPr>
        </p:nvSpPr>
        <p:spPr>
          <a:xfrm>
            <a:off x="-65583" y="10328200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07" name="Google Shape;907;p49"/>
          <p:cNvSpPr/>
          <p:nvPr/>
        </p:nvSpPr>
        <p:spPr>
          <a:xfrm>
            <a:off x="2676103" y="11496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8" name="Google Shape;908;p49"/>
          <p:cNvSpPr txBox="1">
            <a:spLocks noGrp="1"/>
          </p:cNvSpPr>
          <p:nvPr>
            <p:ph type="subTitle" idx="4"/>
          </p:nvPr>
        </p:nvSpPr>
        <p:spPr>
          <a:xfrm>
            <a:off x="0" y="11496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09" name="Google Shape;909;p49"/>
          <p:cNvSpPr/>
          <p:nvPr/>
        </p:nvSpPr>
        <p:spPr>
          <a:xfrm>
            <a:off x="2676303" y="7991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0" name="Google Shape;910;p49"/>
          <p:cNvSpPr txBox="1">
            <a:spLocks noGrp="1"/>
          </p:cNvSpPr>
          <p:nvPr>
            <p:ph type="subTitle" idx="5"/>
          </p:nvPr>
        </p:nvSpPr>
        <p:spPr>
          <a:xfrm>
            <a:off x="-400" y="7991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11" name="Google Shape;911;p49"/>
          <p:cNvSpPr/>
          <p:nvPr/>
        </p:nvSpPr>
        <p:spPr>
          <a:xfrm>
            <a:off x="2675970" y="9159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2" name="Google Shape;912;p49"/>
          <p:cNvSpPr txBox="1">
            <a:spLocks noGrp="1"/>
          </p:cNvSpPr>
          <p:nvPr>
            <p:ph type="subTitle" idx="6"/>
          </p:nvPr>
        </p:nvSpPr>
        <p:spPr>
          <a:xfrm>
            <a:off x="0" y="9159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13" name="Google Shape;913;p49"/>
          <p:cNvSpPr/>
          <p:nvPr/>
        </p:nvSpPr>
        <p:spPr>
          <a:xfrm>
            <a:off x="2676370" y="5694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4" name="Google Shape;914;p49"/>
          <p:cNvSpPr txBox="1">
            <a:spLocks noGrp="1"/>
          </p:cNvSpPr>
          <p:nvPr>
            <p:ph type="subTitle" idx="7"/>
          </p:nvPr>
        </p:nvSpPr>
        <p:spPr>
          <a:xfrm>
            <a:off x="-65916" y="5694333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15" name="Google Shape;915;p49"/>
          <p:cNvSpPr/>
          <p:nvPr/>
        </p:nvSpPr>
        <p:spPr>
          <a:xfrm>
            <a:off x="2676036" y="6862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6" name="Google Shape;916;p49"/>
          <p:cNvSpPr txBox="1">
            <a:spLocks noGrp="1"/>
          </p:cNvSpPr>
          <p:nvPr>
            <p:ph type="subTitle" idx="8"/>
          </p:nvPr>
        </p:nvSpPr>
        <p:spPr>
          <a:xfrm>
            <a:off x="0" y="6862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17" name="Google Shape;917;p49"/>
          <p:cNvSpPr/>
          <p:nvPr/>
        </p:nvSpPr>
        <p:spPr>
          <a:xfrm>
            <a:off x="2676037" y="3357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8" name="Google Shape;918;p49"/>
          <p:cNvSpPr txBox="1">
            <a:spLocks noGrp="1"/>
          </p:cNvSpPr>
          <p:nvPr>
            <p:ph type="subTitle" idx="9"/>
          </p:nvPr>
        </p:nvSpPr>
        <p:spPr>
          <a:xfrm>
            <a:off x="0" y="3357333"/>
            <a:ext cx="229155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19" name="Google Shape;919;p49"/>
          <p:cNvSpPr/>
          <p:nvPr/>
        </p:nvSpPr>
        <p:spPr>
          <a:xfrm>
            <a:off x="2676036" y="4525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0" name="Google Shape;920;p49"/>
          <p:cNvSpPr txBox="1">
            <a:spLocks noGrp="1"/>
          </p:cNvSpPr>
          <p:nvPr>
            <p:ph type="subTitle" idx="13"/>
          </p:nvPr>
        </p:nvSpPr>
        <p:spPr>
          <a:xfrm>
            <a:off x="0" y="4525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921" name="Google Shape;921;p4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3364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2" name="Google Shape;922;p49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1145750" y="4559808"/>
            <a:ext cx="1267637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3" name="Google Shape;923;p4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5677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4" name="Google Shape;924;p49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1145750" y="6872808"/>
            <a:ext cx="1267637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5" name="Google Shape;925;p4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799795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6" name="Google Shape;926;p49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1145750" y="9168384"/>
            <a:ext cx="1267637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7" name="Google Shape;927;p4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10338816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8" name="Google Shape;928;p49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1145750" y="11505768"/>
            <a:ext cx="1267637" cy="963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6. Bullets 1–8 (Yellow/Green)">
  <p:cSld name="CUSTOM_2_7_1_3_1_1_1_1_1_1_1">
    <p:spTree>
      <p:nvGrpSpPr>
        <p:cNvPr id="1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p50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31" name="Google Shape;931;p50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932" name="Google Shape;932;p50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33" name="Google Shape;933;p50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934" name="Google Shape;934;p50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35" name="Google Shape;935;p50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36" name="Google Shape;936;p50"/>
          <p:cNvSpPr/>
          <p:nvPr/>
        </p:nvSpPr>
        <p:spPr>
          <a:xfrm>
            <a:off x="2676437" y="10328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7" name="Google Shape;937;p50"/>
          <p:cNvSpPr txBox="1">
            <a:spLocks noGrp="1"/>
          </p:cNvSpPr>
          <p:nvPr>
            <p:ph type="subTitle" idx="3"/>
          </p:nvPr>
        </p:nvSpPr>
        <p:spPr>
          <a:xfrm>
            <a:off x="-65583" y="10328200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38" name="Google Shape;938;p50"/>
          <p:cNvSpPr/>
          <p:nvPr/>
        </p:nvSpPr>
        <p:spPr>
          <a:xfrm>
            <a:off x="2676103" y="11496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9" name="Google Shape;939;p50"/>
          <p:cNvSpPr txBox="1">
            <a:spLocks noGrp="1"/>
          </p:cNvSpPr>
          <p:nvPr>
            <p:ph type="subTitle" idx="4"/>
          </p:nvPr>
        </p:nvSpPr>
        <p:spPr>
          <a:xfrm>
            <a:off x="0" y="11496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40" name="Google Shape;940;p50"/>
          <p:cNvSpPr/>
          <p:nvPr/>
        </p:nvSpPr>
        <p:spPr>
          <a:xfrm>
            <a:off x="2676303" y="7991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1" name="Google Shape;941;p50"/>
          <p:cNvSpPr txBox="1">
            <a:spLocks noGrp="1"/>
          </p:cNvSpPr>
          <p:nvPr>
            <p:ph type="subTitle" idx="5"/>
          </p:nvPr>
        </p:nvSpPr>
        <p:spPr>
          <a:xfrm>
            <a:off x="-400" y="7991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42" name="Google Shape;942;p50"/>
          <p:cNvSpPr/>
          <p:nvPr/>
        </p:nvSpPr>
        <p:spPr>
          <a:xfrm>
            <a:off x="2675970" y="9159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3" name="Google Shape;943;p50"/>
          <p:cNvSpPr txBox="1">
            <a:spLocks noGrp="1"/>
          </p:cNvSpPr>
          <p:nvPr>
            <p:ph type="subTitle" idx="6"/>
          </p:nvPr>
        </p:nvSpPr>
        <p:spPr>
          <a:xfrm>
            <a:off x="0" y="9159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44" name="Google Shape;944;p50"/>
          <p:cNvSpPr/>
          <p:nvPr/>
        </p:nvSpPr>
        <p:spPr>
          <a:xfrm>
            <a:off x="2676370" y="5694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5" name="Google Shape;945;p50"/>
          <p:cNvSpPr txBox="1">
            <a:spLocks noGrp="1"/>
          </p:cNvSpPr>
          <p:nvPr>
            <p:ph type="subTitle" idx="7"/>
          </p:nvPr>
        </p:nvSpPr>
        <p:spPr>
          <a:xfrm>
            <a:off x="-65916" y="5694333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46" name="Google Shape;946;p50"/>
          <p:cNvSpPr/>
          <p:nvPr/>
        </p:nvSpPr>
        <p:spPr>
          <a:xfrm>
            <a:off x="2676036" y="6862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7" name="Google Shape;947;p50"/>
          <p:cNvSpPr txBox="1">
            <a:spLocks noGrp="1"/>
          </p:cNvSpPr>
          <p:nvPr>
            <p:ph type="subTitle" idx="8"/>
          </p:nvPr>
        </p:nvSpPr>
        <p:spPr>
          <a:xfrm>
            <a:off x="0" y="6862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48" name="Google Shape;948;p50"/>
          <p:cNvSpPr/>
          <p:nvPr/>
        </p:nvSpPr>
        <p:spPr>
          <a:xfrm>
            <a:off x="2676037" y="3357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9" name="Google Shape;949;p50"/>
          <p:cNvSpPr txBox="1">
            <a:spLocks noGrp="1"/>
          </p:cNvSpPr>
          <p:nvPr>
            <p:ph type="subTitle" idx="9"/>
          </p:nvPr>
        </p:nvSpPr>
        <p:spPr>
          <a:xfrm>
            <a:off x="0" y="3357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50" name="Google Shape;950;p50"/>
          <p:cNvSpPr/>
          <p:nvPr/>
        </p:nvSpPr>
        <p:spPr>
          <a:xfrm>
            <a:off x="2676036" y="4525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1" name="Google Shape;951;p50"/>
          <p:cNvSpPr txBox="1">
            <a:spLocks noGrp="1"/>
          </p:cNvSpPr>
          <p:nvPr>
            <p:ph type="subTitle" idx="13"/>
          </p:nvPr>
        </p:nvSpPr>
        <p:spPr>
          <a:xfrm>
            <a:off x="0" y="4525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952" name="Google Shape;952;p5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3364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3" name="Google Shape;953;p5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4559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4" name="Google Shape;954;p5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5677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5" name="Google Shape;955;p5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6872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6" name="Google Shape;956;p5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799795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7" name="Google Shape;957;p5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9168384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8" name="Google Shape;958;p5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10338816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9" name="Google Shape;959;p5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11505768"/>
            <a:ext cx="1267638" cy="963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7. Bullets 1–8 (Gray)">
  <p:cSld name="CUSTOM_2_7_1_3_1_1_1_1_1_1_1_1">
    <p:spTree>
      <p:nvGrpSpPr>
        <p:cNvPr id="1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p51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62" name="Google Shape;962;p51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963" name="Google Shape;963;p51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64" name="Google Shape;964;p51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965" name="Google Shape;965;p51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66" name="Google Shape;966;p51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67" name="Google Shape;967;p51"/>
          <p:cNvSpPr/>
          <p:nvPr/>
        </p:nvSpPr>
        <p:spPr>
          <a:xfrm>
            <a:off x="2676437" y="10328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8" name="Google Shape;968;p51"/>
          <p:cNvSpPr txBox="1">
            <a:spLocks noGrp="1"/>
          </p:cNvSpPr>
          <p:nvPr>
            <p:ph type="subTitle" idx="3"/>
          </p:nvPr>
        </p:nvSpPr>
        <p:spPr>
          <a:xfrm>
            <a:off x="-65583" y="10328200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69" name="Google Shape;969;p51"/>
          <p:cNvSpPr/>
          <p:nvPr/>
        </p:nvSpPr>
        <p:spPr>
          <a:xfrm>
            <a:off x="2676103" y="11496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0" name="Google Shape;970;p51"/>
          <p:cNvSpPr txBox="1">
            <a:spLocks noGrp="1"/>
          </p:cNvSpPr>
          <p:nvPr>
            <p:ph type="subTitle" idx="4"/>
          </p:nvPr>
        </p:nvSpPr>
        <p:spPr>
          <a:xfrm>
            <a:off x="0" y="11496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71" name="Google Shape;971;p51"/>
          <p:cNvSpPr/>
          <p:nvPr/>
        </p:nvSpPr>
        <p:spPr>
          <a:xfrm>
            <a:off x="2676303" y="7991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2" name="Google Shape;972;p51"/>
          <p:cNvSpPr txBox="1">
            <a:spLocks noGrp="1"/>
          </p:cNvSpPr>
          <p:nvPr>
            <p:ph type="subTitle" idx="5"/>
          </p:nvPr>
        </p:nvSpPr>
        <p:spPr>
          <a:xfrm>
            <a:off x="-400" y="7991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73" name="Google Shape;973;p51"/>
          <p:cNvSpPr/>
          <p:nvPr/>
        </p:nvSpPr>
        <p:spPr>
          <a:xfrm>
            <a:off x="2675970" y="9159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4" name="Google Shape;974;p51"/>
          <p:cNvSpPr txBox="1">
            <a:spLocks noGrp="1"/>
          </p:cNvSpPr>
          <p:nvPr>
            <p:ph type="subTitle" idx="6"/>
          </p:nvPr>
        </p:nvSpPr>
        <p:spPr>
          <a:xfrm>
            <a:off x="0" y="9159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75" name="Google Shape;975;p51"/>
          <p:cNvSpPr/>
          <p:nvPr/>
        </p:nvSpPr>
        <p:spPr>
          <a:xfrm>
            <a:off x="2676370" y="5694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6" name="Google Shape;976;p51"/>
          <p:cNvSpPr txBox="1">
            <a:spLocks noGrp="1"/>
          </p:cNvSpPr>
          <p:nvPr>
            <p:ph type="subTitle" idx="7"/>
          </p:nvPr>
        </p:nvSpPr>
        <p:spPr>
          <a:xfrm>
            <a:off x="-65916" y="5694333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77" name="Google Shape;977;p51"/>
          <p:cNvSpPr/>
          <p:nvPr/>
        </p:nvSpPr>
        <p:spPr>
          <a:xfrm>
            <a:off x="2676036" y="6862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8" name="Google Shape;978;p51"/>
          <p:cNvSpPr txBox="1">
            <a:spLocks noGrp="1"/>
          </p:cNvSpPr>
          <p:nvPr>
            <p:ph type="subTitle" idx="8"/>
          </p:nvPr>
        </p:nvSpPr>
        <p:spPr>
          <a:xfrm>
            <a:off x="0" y="6862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79" name="Google Shape;979;p51"/>
          <p:cNvSpPr/>
          <p:nvPr/>
        </p:nvSpPr>
        <p:spPr>
          <a:xfrm>
            <a:off x="2676037" y="3357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0" name="Google Shape;980;p51"/>
          <p:cNvSpPr txBox="1">
            <a:spLocks noGrp="1"/>
          </p:cNvSpPr>
          <p:nvPr>
            <p:ph type="subTitle" idx="9"/>
          </p:nvPr>
        </p:nvSpPr>
        <p:spPr>
          <a:xfrm>
            <a:off x="0" y="3357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81" name="Google Shape;981;p51"/>
          <p:cNvSpPr/>
          <p:nvPr/>
        </p:nvSpPr>
        <p:spPr>
          <a:xfrm>
            <a:off x="2676036" y="4525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2" name="Google Shape;982;p51"/>
          <p:cNvSpPr txBox="1">
            <a:spLocks noGrp="1"/>
          </p:cNvSpPr>
          <p:nvPr>
            <p:ph type="subTitle" idx="13"/>
          </p:nvPr>
        </p:nvSpPr>
        <p:spPr>
          <a:xfrm>
            <a:off x="0" y="4525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983" name="Google Shape;983;p51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3364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4" name="Google Shape;984;p51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4559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5" name="Google Shape;985;p51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5677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6" name="Google Shape;986;p51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6872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7" name="Google Shape;987;p51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799795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8" name="Google Shape;988;p51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9168384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9" name="Google Shape;989;p51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10338816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0" name="Google Shape;990;p51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11505768"/>
            <a:ext cx="1267638" cy="963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. Title Slide: Cybersecurity ">
  <p:cSld name="CUSTOM_2_3_1_1_1_1_1_2_1_2_1_1_1_1_2_2_1_1_1_1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7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40" name="Google Shape;40;p7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7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3169325" bIns="243750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42" name="Google Shape;42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43" name="Google Shape;43;p7"/>
          <p:cNvSpPr txBox="1">
            <a:spLocks noGrp="1"/>
          </p:cNvSpPr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325" rIns="3169325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title" idx="2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79600" tIns="0" rIns="1219000" bIns="12190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title" idx="3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532925" tIns="24325" rIns="73135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 b="1"/>
            </a:lvl9pPr>
          </a:lstStyle>
          <a:p>
            <a:endParaRPr/>
          </a:p>
        </p:txBody>
      </p:sp>
      <p:pic>
        <p:nvPicPr>
          <p:cNvPr id="46" name="Google Shape;46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07557" y="3072384"/>
            <a:ext cx="6094420" cy="4509867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7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8. Bullets 1–8 (Blue)">
  <p:cSld name="CUSTOM_2_7_1_3_1_1_1_1_1_1_1_1_1">
    <p:spTree>
      <p:nvGrpSpPr>
        <p:cNvPr id="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p52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93" name="Google Shape;993;p52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994" name="Google Shape;994;p52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95" name="Google Shape;995;p52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996" name="Google Shape;996;p52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97" name="Google Shape;997;p52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98" name="Google Shape;998;p52"/>
          <p:cNvSpPr/>
          <p:nvPr/>
        </p:nvSpPr>
        <p:spPr>
          <a:xfrm>
            <a:off x="2676437" y="10328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9" name="Google Shape;999;p52"/>
          <p:cNvSpPr txBox="1">
            <a:spLocks noGrp="1"/>
          </p:cNvSpPr>
          <p:nvPr>
            <p:ph type="subTitle" idx="3"/>
          </p:nvPr>
        </p:nvSpPr>
        <p:spPr>
          <a:xfrm>
            <a:off x="-65583" y="10328200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000" name="Google Shape;1000;p52"/>
          <p:cNvSpPr/>
          <p:nvPr/>
        </p:nvSpPr>
        <p:spPr>
          <a:xfrm>
            <a:off x="2676103" y="11496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1" name="Google Shape;1001;p52"/>
          <p:cNvSpPr txBox="1">
            <a:spLocks noGrp="1"/>
          </p:cNvSpPr>
          <p:nvPr>
            <p:ph type="subTitle" idx="4"/>
          </p:nvPr>
        </p:nvSpPr>
        <p:spPr>
          <a:xfrm>
            <a:off x="0" y="11496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002" name="Google Shape;1002;p52"/>
          <p:cNvSpPr/>
          <p:nvPr/>
        </p:nvSpPr>
        <p:spPr>
          <a:xfrm>
            <a:off x="2676303" y="7991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3" name="Google Shape;1003;p52"/>
          <p:cNvSpPr txBox="1">
            <a:spLocks noGrp="1"/>
          </p:cNvSpPr>
          <p:nvPr>
            <p:ph type="subTitle" idx="5"/>
          </p:nvPr>
        </p:nvSpPr>
        <p:spPr>
          <a:xfrm>
            <a:off x="-400" y="7991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004" name="Google Shape;1004;p52"/>
          <p:cNvSpPr/>
          <p:nvPr/>
        </p:nvSpPr>
        <p:spPr>
          <a:xfrm>
            <a:off x="2675970" y="9159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5" name="Google Shape;1005;p52"/>
          <p:cNvSpPr txBox="1">
            <a:spLocks noGrp="1"/>
          </p:cNvSpPr>
          <p:nvPr>
            <p:ph type="subTitle" idx="6"/>
          </p:nvPr>
        </p:nvSpPr>
        <p:spPr>
          <a:xfrm>
            <a:off x="0" y="9159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006" name="Google Shape;1006;p52"/>
          <p:cNvSpPr/>
          <p:nvPr/>
        </p:nvSpPr>
        <p:spPr>
          <a:xfrm>
            <a:off x="2676370" y="5694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7" name="Google Shape;1007;p52"/>
          <p:cNvSpPr txBox="1">
            <a:spLocks noGrp="1"/>
          </p:cNvSpPr>
          <p:nvPr>
            <p:ph type="subTitle" idx="7"/>
          </p:nvPr>
        </p:nvSpPr>
        <p:spPr>
          <a:xfrm>
            <a:off x="-65916" y="5694333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008" name="Google Shape;1008;p52"/>
          <p:cNvSpPr/>
          <p:nvPr/>
        </p:nvSpPr>
        <p:spPr>
          <a:xfrm>
            <a:off x="2676036" y="6862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9" name="Google Shape;1009;p52"/>
          <p:cNvSpPr txBox="1">
            <a:spLocks noGrp="1"/>
          </p:cNvSpPr>
          <p:nvPr>
            <p:ph type="subTitle" idx="8"/>
          </p:nvPr>
        </p:nvSpPr>
        <p:spPr>
          <a:xfrm>
            <a:off x="0" y="6862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010" name="Google Shape;1010;p52"/>
          <p:cNvSpPr/>
          <p:nvPr/>
        </p:nvSpPr>
        <p:spPr>
          <a:xfrm>
            <a:off x="2676037" y="3357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1" name="Google Shape;1011;p52"/>
          <p:cNvSpPr txBox="1">
            <a:spLocks noGrp="1"/>
          </p:cNvSpPr>
          <p:nvPr>
            <p:ph type="subTitle" idx="9"/>
          </p:nvPr>
        </p:nvSpPr>
        <p:spPr>
          <a:xfrm>
            <a:off x="0" y="3357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012" name="Google Shape;1012;p52"/>
          <p:cNvSpPr/>
          <p:nvPr/>
        </p:nvSpPr>
        <p:spPr>
          <a:xfrm>
            <a:off x="2676036" y="4525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3" name="Google Shape;1013;p52"/>
          <p:cNvSpPr txBox="1">
            <a:spLocks noGrp="1"/>
          </p:cNvSpPr>
          <p:nvPr>
            <p:ph type="subTitle" idx="13"/>
          </p:nvPr>
        </p:nvSpPr>
        <p:spPr>
          <a:xfrm>
            <a:off x="0" y="4525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1014" name="Google Shape;1014;p52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3364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5" name="Google Shape;1015;p52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4559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6" name="Google Shape;1016;p52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5677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7" name="Google Shape;1017;p52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6872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8" name="Google Shape;1018;p52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799795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9" name="Google Shape;1019;p52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9168384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0" name="Google Shape;1020;p52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10338816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1" name="Google Shape;1021;p52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11505768"/>
            <a:ext cx="1267638" cy="963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9. Fist to Five">
  <p:cSld name="CUSTOM_2_3_1_1_3_1_1_2_1_1_1_1">
    <p:spTree>
      <p:nvGrpSpPr>
        <p:cNvPr id="1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3" name="Google Shape;1023;p53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024" name="Google Shape;1024;p53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0. Review">
  <p:cSld name="CUSTOM_17_2_1_2_1">
    <p:spTree>
      <p:nvGrpSpPr>
        <p:cNvPr id="1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Google Shape;1026;p54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1027" name="Google Shape;1027;p54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28" name="Google Shape;1028;p54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029" name="Google Shape;1029;p54"/>
          <p:cNvSpPr txBox="1"/>
          <p:nvPr/>
        </p:nvSpPr>
        <p:spPr>
          <a:xfrm>
            <a:off x="731409" y="7682067"/>
            <a:ext cx="22914900" cy="21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-US" sz="9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9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030" name="Google Shape;1030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59806" y="3048000"/>
            <a:ext cx="3258038" cy="43686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1. Take a Break 1">
  <p:cSld name="CUSTOM">
    <p:spTree>
      <p:nvGrpSpPr>
        <p:cNvPr id="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Google Shape;1032;p5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24377573" cy="13712428"/>
          </a:xfrm>
          <a:prstGeom prst="rect">
            <a:avLst/>
          </a:prstGeom>
          <a:noFill/>
          <a:ln>
            <a:noFill/>
          </a:ln>
        </p:spPr>
      </p:pic>
      <p:sp>
        <p:nvSpPr>
          <p:cNvPr id="1033" name="Google Shape;1033;p55"/>
          <p:cNvSpPr txBox="1"/>
          <p:nvPr/>
        </p:nvSpPr>
        <p:spPr>
          <a:xfrm>
            <a:off x="-67" y="2519467"/>
            <a:ext cx="24377700" cy="21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34" name="Google Shape;1034;p55"/>
          <p:cNvCxnSpPr/>
          <p:nvPr/>
        </p:nvCxnSpPr>
        <p:spPr>
          <a:xfrm>
            <a:off x="6146399" y="5338400"/>
            <a:ext cx="120849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35" name="Google Shape;1035;p55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2. Take a Break 2">
  <p:cSld name="CUSTOM_1">
    <p:spTree>
      <p:nvGrpSpPr>
        <p:cNvPr id="1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7" name="Google Shape;1037;p5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24377573" cy="13712428"/>
          </a:xfrm>
          <a:prstGeom prst="rect">
            <a:avLst/>
          </a:prstGeom>
          <a:noFill/>
          <a:ln>
            <a:noFill/>
          </a:ln>
        </p:spPr>
      </p:pic>
      <p:sp>
        <p:nvSpPr>
          <p:cNvPr id="1038" name="Google Shape;1038;p56"/>
          <p:cNvSpPr txBox="1"/>
          <p:nvPr/>
        </p:nvSpPr>
        <p:spPr>
          <a:xfrm>
            <a:off x="-67" y="1097067"/>
            <a:ext cx="24377700" cy="21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39" name="Google Shape;1039;p56"/>
          <p:cNvCxnSpPr/>
          <p:nvPr/>
        </p:nvCxnSpPr>
        <p:spPr>
          <a:xfrm>
            <a:off x="6146399" y="3916000"/>
            <a:ext cx="120849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40" name="Google Shape;1040;p56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3. Watch a Video">
  <p:cSld name="CUSTOM_2">
    <p:spTree>
      <p:nvGrpSpPr>
        <p:cNvPr id="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2" name="Google Shape;1042;p5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67" y="-37"/>
            <a:ext cx="24377650" cy="13712463"/>
          </a:xfrm>
          <a:prstGeom prst="rect">
            <a:avLst/>
          </a:prstGeom>
          <a:noFill/>
          <a:ln>
            <a:noFill/>
          </a:ln>
        </p:spPr>
      </p:pic>
      <p:sp>
        <p:nvSpPr>
          <p:cNvPr id="1043" name="Google Shape;1043;p57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44" name="Google Shape;1044;p57"/>
          <p:cNvSpPr txBox="1">
            <a:spLocks noGrp="1"/>
          </p:cNvSpPr>
          <p:nvPr>
            <p:ph type="title"/>
          </p:nvPr>
        </p:nvSpPr>
        <p:spPr>
          <a:xfrm>
            <a:off x="9446339" y="7111733"/>
            <a:ext cx="14835300" cy="207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045" name="Google Shape;1045;p57"/>
          <p:cNvSpPr txBox="1"/>
          <p:nvPr/>
        </p:nvSpPr>
        <p:spPr>
          <a:xfrm>
            <a:off x="9446139" y="5568800"/>
            <a:ext cx="14835300" cy="6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3750" rIns="0" bIns="243750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6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46" name="Google Shape;1046;p57"/>
          <p:cNvCxnSpPr/>
          <p:nvPr/>
        </p:nvCxnSpPr>
        <p:spPr>
          <a:xfrm>
            <a:off x="12515940" y="7111733"/>
            <a:ext cx="8696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47" name="Google Shape;1047;p57"/>
          <p:cNvSpPr/>
          <p:nvPr/>
        </p:nvSpPr>
        <p:spPr>
          <a:xfrm>
            <a:off x="15515358" y="2382400"/>
            <a:ext cx="2697000" cy="26976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8" name="Google Shape;1048;p57"/>
          <p:cNvSpPr/>
          <p:nvPr/>
        </p:nvSpPr>
        <p:spPr>
          <a:xfrm rot="-5400000" flipH="1">
            <a:off x="16342144" y="3092266"/>
            <a:ext cx="1477933" cy="1277867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950">
          <p15:clr>
            <a:srgbClr val="FA7B17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4. Watch a Video">
  <p:cSld name="CUSTOM_3">
    <p:spTree>
      <p:nvGrpSpPr>
        <p:cNvPr id="1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0" name="Google Shape;1050;p5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67" y="-37"/>
            <a:ext cx="24377650" cy="13712463"/>
          </a:xfrm>
          <a:prstGeom prst="rect">
            <a:avLst/>
          </a:prstGeom>
          <a:noFill/>
          <a:ln>
            <a:noFill/>
          </a:ln>
        </p:spPr>
      </p:pic>
      <p:sp>
        <p:nvSpPr>
          <p:cNvPr id="1051" name="Google Shape;1051;p58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FFFFFF"/>
                </a:solidFill>
              </a:defRPr>
            </a:lvl1pPr>
            <a:lvl2pPr lvl="1" rtl="0">
              <a:buNone/>
              <a:defRPr sz="1600">
                <a:solidFill>
                  <a:srgbClr val="FFFFFF"/>
                </a:solidFill>
              </a:defRPr>
            </a:lvl2pPr>
            <a:lvl3pPr lvl="2" rtl="0">
              <a:buNone/>
              <a:defRPr sz="1600">
                <a:solidFill>
                  <a:srgbClr val="FFFFFF"/>
                </a:solidFill>
              </a:defRPr>
            </a:lvl3pPr>
            <a:lvl4pPr lvl="3" rtl="0">
              <a:buNone/>
              <a:defRPr sz="1600">
                <a:solidFill>
                  <a:srgbClr val="FFFFFF"/>
                </a:solidFill>
              </a:defRPr>
            </a:lvl4pPr>
            <a:lvl5pPr lvl="4" rtl="0">
              <a:buNone/>
              <a:defRPr sz="1600">
                <a:solidFill>
                  <a:srgbClr val="FFFFFF"/>
                </a:solidFill>
              </a:defRPr>
            </a:lvl5pPr>
            <a:lvl6pPr lvl="5" rtl="0">
              <a:buNone/>
              <a:defRPr sz="1600">
                <a:solidFill>
                  <a:srgbClr val="FFFFFF"/>
                </a:solidFill>
              </a:defRPr>
            </a:lvl6pPr>
            <a:lvl7pPr lvl="6" rtl="0">
              <a:buNone/>
              <a:defRPr sz="1600">
                <a:solidFill>
                  <a:srgbClr val="FFFFFF"/>
                </a:solidFill>
              </a:defRPr>
            </a:lvl7pPr>
            <a:lvl8pPr lvl="7" rtl="0">
              <a:buNone/>
              <a:defRPr sz="1600">
                <a:solidFill>
                  <a:srgbClr val="FFFFFF"/>
                </a:solidFill>
              </a:defRPr>
            </a:lvl8pPr>
            <a:lvl9pPr lvl="8" rtl="0">
              <a:buNone/>
              <a:defRPr sz="1600"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52" name="Google Shape;1052;p58"/>
          <p:cNvSpPr txBox="1"/>
          <p:nvPr/>
        </p:nvSpPr>
        <p:spPr>
          <a:xfrm>
            <a:off x="4570609" y="5772000"/>
            <a:ext cx="14835300" cy="6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3750" rIns="0" bIns="243750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6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53" name="Google Shape;1053;p58"/>
          <p:cNvCxnSpPr/>
          <p:nvPr/>
        </p:nvCxnSpPr>
        <p:spPr>
          <a:xfrm>
            <a:off x="7640410" y="7314933"/>
            <a:ext cx="8696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54" name="Google Shape;1054;p58"/>
          <p:cNvSpPr/>
          <p:nvPr/>
        </p:nvSpPr>
        <p:spPr>
          <a:xfrm>
            <a:off x="10639828" y="2585600"/>
            <a:ext cx="2697000" cy="26976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5" name="Google Shape;1055;p58"/>
          <p:cNvSpPr/>
          <p:nvPr/>
        </p:nvSpPr>
        <p:spPr>
          <a:xfrm rot="-5400000" flipH="1">
            <a:off x="11466614" y="3295466"/>
            <a:ext cx="1477933" cy="1277867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6" name="Google Shape;1056;p58"/>
          <p:cNvSpPr txBox="1">
            <a:spLocks noGrp="1"/>
          </p:cNvSpPr>
          <p:nvPr>
            <p:ph type="title"/>
          </p:nvPr>
        </p:nvSpPr>
        <p:spPr>
          <a:xfrm>
            <a:off x="3425574" y="7483400"/>
            <a:ext cx="17457900" cy="207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5. Peer Review">
  <p:cSld name="CUSTOM_3_1">
    <p:spTree>
      <p:nvGrpSpPr>
        <p:cNvPr id="1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8" name="Google Shape;1058;p5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24377674" cy="13712428"/>
          </a:xfrm>
          <a:prstGeom prst="rect">
            <a:avLst/>
          </a:prstGeom>
          <a:noFill/>
          <a:ln>
            <a:noFill/>
          </a:ln>
        </p:spPr>
      </p:pic>
      <p:sp>
        <p:nvSpPr>
          <p:cNvPr id="1059" name="Google Shape;1059;p59"/>
          <p:cNvSpPr txBox="1"/>
          <p:nvPr/>
        </p:nvSpPr>
        <p:spPr>
          <a:xfrm>
            <a:off x="0" y="574200"/>
            <a:ext cx="24377700" cy="21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600">
                <a:solidFill>
                  <a:srgbClr val="1155CC"/>
                </a:solidFill>
                <a:latin typeface="Amatic SC"/>
                <a:ea typeface="Amatic SC"/>
                <a:cs typeface="Amatic SC"/>
                <a:sym typeface="Amatic SC"/>
              </a:rPr>
              <a:t>Peer Review</a:t>
            </a:r>
            <a:endParaRPr sz="25600">
              <a:solidFill>
                <a:srgbClr val="1155CC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1060" name="Google Shape;1060;p59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CUSTOM_5">
    <p:spTree>
      <p:nvGrpSpPr>
        <p:cNvPr id="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2" name="Google Shape;1062;p6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917184" y="1581200"/>
            <a:ext cx="18238918" cy="11634970"/>
          </a:xfrm>
          <a:prstGeom prst="rect">
            <a:avLst/>
          </a:prstGeom>
          <a:noFill/>
          <a:ln>
            <a:noFill/>
          </a:ln>
        </p:spPr>
      </p:pic>
      <p:sp>
        <p:nvSpPr>
          <p:cNvPr id="1063" name="Google Shape;1063;p60"/>
          <p:cNvSpPr txBox="1"/>
          <p:nvPr/>
        </p:nvSpPr>
        <p:spPr>
          <a:xfrm>
            <a:off x="956817" y="1581200"/>
            <a:ext cx="12272100" cy="1984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0">
                <a:latin typeface="Inconsolata"/>
                <a:ea typeface="Inconsolata"/>
                <a:cs typeface="Inconsolata"/>
                <a:sym typeface="Inconsolata"/>
              </a:rPr>
              <a:t>&lt;Time to Code&gt;</a:t>
            </a:r>
            <a:endParaRPr sz="120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064" name="Google Shape;1064;p60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067;p62"/>
          <p:cNvSpPr txBox="1">
            <a:spLocks noGrp="1"/>
          </p:cNvSpPr>
          <p:nvPr>
            <p:ph type="title"/>
          </p:nvPr>
        </p:nvSpPr>
        <p:spPr>
          <a:xfrm>
            <a:off x="1675963" y="9592914"/>
            <a:ext cx="21025800" cy="11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Font typeface="Helvetica Neue"/>
              <a:buNone/>
              <a:defRPr sz="68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. Title Slide:Data Analytics and Visualization">
  <p:cSld name="CUSTOM_2_3_1_1_1_1_1_2_1_2_1_1_1_1_2_1_1_1_1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8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50" name="Google Shape;50;p8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1" name="Google Shape;51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52" name="Google Shape;52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07557" y="3181867"/>
            <a:ext cx="6094420" cy="4509867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8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3169325" bIns="243750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Boot Camp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4" name="Google Shape;54;p8"/>
          <p:cNvSpPr txBox="1">
            <a:spLocks noGrp="1"/>
          </p:cNvSpPr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325" rIns="3169325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title" idx="2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79600" tIns="0" rIns="1219000" bIns="12190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title" idx="3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532925" tIns="24325" rIns="73135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 b="1"/>
            </a:lvl9pPr>
          </a:lstStyle>
          <a:p>
            <a:endParaRPr/>
          </a:p>
        </p:txBody>
      </p:sp>
      <p:sp>
        <p:nvSpPr>
          <p:cNvPr id="57" name="Google Shape;57;p8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k_Section">
  <p:cSld name="Blk_Section">
    <p:spTree>
      <p:nvGrpSpPr>
        <p:cNvPr id="1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p63"/>
          <p:cNvSpPr txBox="1">
            <a:spLocks noGrp="1"/>
          </p:cNvSpPr>
          <p:nvPr>
            <p:ph type="title"/>
          </p:nvPr>
        </p:nvSpPr>
        <p:spPr>
          <a:xfrm>
            <a:off x="1675963" y="5292616"/>
            <a:ext cx="21025800" cy="21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Font typeface="Helvetica Neue"/>
              <a:buNone/>
              <a:defRPr sz="150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>
            <a:endParaRPr/>
          </a:p>
        </p:txBody>
      </p:sp>
      <p:grpSp>
        <p:nvGrpSpPr>
          <p:cNvPr id="1070" name="Google Shape;1070;p63"/>
          <p:cNvGrpSpPr/>
          <p:nvPr/>
        </p:nvGrpSpPr>
        <p:grpSpPr>
          <a:xfrm>
            <a:off x="437040" y="5814"/>
            <a:ext cx="23513873" cy="13485748"/>
            <a:chOff x="0" y="-1"/>
            <a:chExt cx="23520930" cy="13485748"/>
          </a:xfrm>
        </p:grpSpPr>
        <p:grpSp>
          <p:nvGrpSpPr>
            <p:cNvPr id="1071" name="Google Shape;1071;p63"/>
            <p:cNvGrpSpPr/>
            <p:nvPr/>
          </p:nvGrpSpPr>
          <p:grpSpPr>
            <a:xfrm>
              <a:off x="0" y="228870"/>
              <a:ext cx="23520930" cy="13256877"/>
              <a:chOff x="0" y="-1"/>
              <a:chExt cx="23520930" cy="13256877"/>
            </a:xfrm>
          </p:grpSpPr>
          <p:sp>
            <p:nvSpPr>
              <p:cNvPr id="1072" name="Google Shape;1072;p63"/>
              <p:cNvSpPr txBox="1"/>
              <p:nvPr/>
            </p:nvSpPr>
            <p:spPr>
              <a:xfrm>
                <a:off x="452070" y="-1"/>
                <a:ext cx="98307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01575" tIns="101575" rIns="101575" bIns="1015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lang="en-US" sz="2200" i="1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Confidential &amp; Proprietary Information of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073" name="Google Shape;1073;p63"/>
              <p:cNvSpPr txBox="1"/>
              <p:nvPr/>
            </p:nvSpPr>
            <p:spPr>
              <a:xfrm>
                <a:off x="18397667" y="12834176"/>
                <a:ext cx="45738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01575" tIns="101575" rIns="101575" bIns="1015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lang="en-US" sz="2200" i="1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©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1074" name="Google Shape;1074;p63"/>
              <p:cNvCxnSpPr/>
              <p:nvPr/>
            </p:nvCxnSpPr>
            <p:spPr>
              <a:xfrm rot="10800000">
                <a:off x="23514756" y="199378"/>
                <a:ext cx="0" cy="1284780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075" name="Google Shape;1075;p63"/>
              <p:cNvCxnSpPr/>
              <p:nvPr/>
            </p:nvCxnSpPr>
            <p:spPr>
              <a:xfrm rot="10800000">
                <a:off x="1269" y="199378"/>
                <a:ext cx="0" cy="1284780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076" name="Google Shape;1076;p63"/>
              <p:cNvCxnSpPr/>
              <p:nvPr/>
            </p:nvCxnSpPr>
            <p:spPr>
              <a:xfrm>
                <a:off x="0" y="13034475"/>
                <a:ext cx="182367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077" name="Google Shape;1077;p63"/>
              <p:cNvCxnSpPr/>
              <p:nvPr/>
            </p:nvCxnSpPr>
            <p:spPr>
              <a:xfrm>
                <a:off x="10353630" y="211280"/>
                <a:ext cx="131673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078" name="Google Shape;1078;p63"/>
              <p:cNvCxnSpPr/>
              <p:nvPr/>
            </p:nvCxnSpPr>
            <p:spPr>
              <a:xfrm>
                <a:off x="14498" y="211280"/>
                <a:ext cx="3987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079" name="Google Shape;1079;p63"/>
              <p:cNvCxnSpPr/>
              <p:nvPr/>
            </p:nvCxnSpPr>
            <p:spPr>
              <a:xfrm>
                <a:off x="23106964" y="13034475"/>
                <a:ext cx="3987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</p:grpSp>
        <p:grpSp>
          <p:nvGrpSpPr>
            <p:cNvPr id="1080" name="Google Shape;1080;p63"/>
            <p:cNvGrpSpPr/>
            <p:nvPr/>
          </p:nvGrpSpPr>
          <p:grpSpPr>
            <a:xfrm>
              <a:off x="20968243" y="-1"/>
              <a:ext cx="1898100" cy="1898100"/>
              <a:chOff x="-1" y="-1"/>
              <a:chExt cx="1898100" cy="1898100"/>
            </a:xfrm>
          </p:grpSpPr>
          <p:sp>
            <p:nvSpPr>
              <p:cNvPr id="1081" name="Google Shape;1081;p63"/>
              <p:cNvSpPr/>
              <p:nvPr/>
            </p:nvSpPr>
            <p:spPr>
              <a:xfrm>
                <a:off x="-1" y="-1"/>
                <a:ext cx="1898100" cy="1898100"/>
              </a:xfrm>
              <a:prstGeom prst="rect">
                <a:avLst/>
              </a:prstGeom>
              <a:solidFill>
                <a:srgbClr val="49494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6400"/>
                  <a:buFont typeface="Helvetica Neue"/>
                  <a:buNone/>
                </a:pPr>
                <a:endParaRPr sz="3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pic>
            <p:nvPicPr>
              <p:cNvPr id="1082" name="Google Shape;1082;p63" descr="Google Shape;410;p58"/>
              <p:cNvPicPr preferRelativeResize="0"/>
              <p:nvPr/>
            </p:nvPicPr>
            <p:blipFill rotWithShape="1">
              <a:blip r:embed="rId2">
                <a:alphaModFix/>
              </a:blip>
              <a:srcRect/>
              <a:stretch/>
            </p:blipFill>
            <p:spPr>
              <a:xfrm>
                <a:off x="438601" y="438683"/>
                <a:ext cx="1016000" cy="102870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spTree>
      <p:nvGrpSpPr>
        <p:cNvPr id="1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4" name="Google Shape;1084;p64" descr="Google Shape;802;p192"/>
          <p:cNvPicPr preferRelativeResize="0"/>
          <p:nvPr/>
        </p:nvPicPr>
        <p:blipFill rotWithShape="1">
          <a:blip r:embed="rId2">
            <a:alphaModFix/>
          </a:blip>
          <a:srcRect b="32152"/>
          <a:stretch/>
        </p:blipFill>
        <p:spPr>
          <a:xfrm>
            <a:off x="1027240" y="11035278"/>
            <a:ext cx="3202713" cy="2141038"/>
          </a:xfrm>
          <a:prstGeom prst="rect">
            <a:avLst/>
          </a:prstGeom>
          <a:noFill/>
          <a:ln>
            <a:noFill/>
          </a:ln>
        </p:spPr>
      </p:pic>
      <p:sp>
        <p:nvSpPr>
          <p:cNvPr id="1085" name="Google Shape;1085;p64"/>
          <p:cNvSpPr txBox="1">
            <a:spLocks noGrp="1"/>
          </p:cNvSpPr>
          <p:nvPr>
            <p:ph type="title"/>
          </p:nvPr>
        </p:nvSpPr>
        <p:spPr>
          <a:xfrm>
            <a:off x="4556297" y="11509288"/>
            <a:ext cx="19211700" cy="11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Helvetica Neue"/>
              <a:buNone/>
              <a:defRPr sz="8000" b="1" i="0" u="sng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>
            <a:endParaRPr/>
          </a:p>
        </p:txBody>
      </p:sp>
      <p:sp>
        <p:nvSpPr>
          <p:cNvPr id="1086" name="Google Shape;1086;p64"/>
          <p:cNvSpPr/>
          <p:nvPr/>
        </p:nvSpPr>
        <p:spPr>
          <a:xfrm>
            <a:off x="0" y="0"/>
            <a:ext cx="24377700" cy="10507200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82825" tIns="91375" rIns="182825" bIns="913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spTree>
      <p:nvGrpSpPr>
        <p:cNvPr id="1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88" name="Google Shape;1088;p65"/>
          <p:cNvCxnSpPr/>
          <p:nvPr/>
        </p:nvCxnSpPr>
        <p:spPr>
          <a:xfrm>
            <a:off x="-61486" y="3441450"/>
            <a:ext cx="14215200" cy="0"/>
          </a:xfrm>
          <a:prstGeom prst="straightConnector1">
            <a:avLst/>
          </a:prstGeom>
          <a:noFill/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6860"/>
              </a:srgbClr>
            </a:outerShdw>
          </a:effectLst>
        </p:spPr>
      </p:cxnSp>
      <p:cxnSp>
        <p:nvCxnSpPr>
          <p:cNvPr id="1089" name="Google Shape;1089;p65"/>
          <p:cNvCxnSpPr/>
          <p:nvPr/>
        </p:nvCxnSpPr>
        <p:spPr>
          <a:xfrm rot="10800000">
            <a:off x="4036449" y="138"/>
            <a:ext cx="0" cy="3611400"/>
          </a:xfrm>
          <a:prstGeom prst="straightConnector1">
            <a:avLst/>
          </a:prstGeom>
          <a:noFill/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6860"/>
              </a:srgbClr>
            </a:outerShdw>
          </a:effectLst>
        </p:spPr>
      </p:cxnSp>
      <p:cxnSp>
        <p:nvCxnSpPr>
          <p:cNvPr id="1090" name="Google Shape;1090;p65"/>
          <p:cNvCxnSpPr/>
          <p:nvPr/>
        </p:nvCxnSpPr>
        <p:spPr>
          <a:xfrm rot="10800000">
            <a:off x="5318545" y="138"/>
            <a:ext cx="0" cy="3611400"/>
          </a:xfrm>
          <a:prstGeom prst="straightConnector1">
            <a:avLst/>
          </a:prstGeom>
          <a:noFill/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6860"/>
              </a:srgbClr>
            </a:outerShdw>
          </a:effectLst>
        </p:spPr>
      </p:cxnSp>
      <p:cxnSp>
        <p:nvCxnSpPr>
          <p:cNvPr id="1091" name="Google Shape;1091;p65"/>
          <p:cNvCxnSpPr/>
          <p:nvPr/>
        </p:nvCxnSpPr>
        <p:spPr>
          <a:xfrm rot="10800000">
            <a:off x="8441597" y="138"/>
            <a:ext cx="0" cy="3611400"/>
          </a:xfrm>
          <a:prstGeom prst="straightConnector1">
            <a:avLst/>
          </a:prstGeom>
          <a:noFill/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6860"/>
              </a:srgbClr>
            </a:outerShdw>
          </a:effectLst>
        </p:spPr>
      </p:cxnSp>
      <p:cxnSp>
        <p:nvCxnSpPr>
          <p:cNvPr id="1092" name="Google Shape;1092;p65"/>
          <p:cNvCxnSpPr/>
          <p:nvPr/>
        </p:nvCxnSpPr>
        <p:spPr>
          <a:xfrm rot="10800000">
            <a:off x="14216534" y="180"/>
            <a:ext cx="0" cy="5080800"/>
          </a:xfrm>
          <a:prstGeom prst="straightConnector1">
            <a:avLst/>
          </a:prstGeom>
          <a:noFill/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6860"/>
              </a:srgbClr>
            </a:outerShdw>
          </a:effectLst>
        </p:spPr>
      </p:cxnSp>
      <p:cxnSp>
        <p:nvCxnSpPr>
          <p:cNvPr id="1093" name="Google Shape;1093;p65"/>
          <p:cNvCxnSpPr/>
          <p:nvPr/>
        </p:nvCxnSpPr>
        <p:spPr>
          <a:xfrm>
            <a:off x="11528251" y="1359398"/>
            <a:ext cx="2722800" cy="0"/>
          </a:xfrm>
          <a:prstGeom prst="straightConnector1">
            <a:avLst/>
          </a:prstGeom>
          <a:noFill/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6860"/>
              </a:srgbClr>
            </a:outerShdw>
          </a:effectLst>
        </p:spPr>
      </p:cxnSp>
      <p:cxnSp>
        <p:nvCxnSpPr>
          <p:cNvPr id="1094" name="Google Shape;1094;p65"/>
          <p:cNvCxnSpPr/>
          <p:nvPr/>
        </p:nvCxnSpPr>
        <p:spPr>
          <a:xfrm rot="10800000">
            <a:off x="11530790" y="682002"/>
            <a:ext cx="0" cy="677400"/>
          </a:xfrm>
          <a:prstGeom prst="straightConnector1">
            <a:avLst/>
          </a:prstGeom>
          <a:noFill/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95" name="Google Shape;1095;p65"/>
          <p:cNvCxnSpPr>
            <a:stCxn id="1096" idx="0"/>
            <a:endCxn id="1097" idx="0"/>
          </p:cNvCxnSpPr>
          <p:nvPr/>
        </p:nvCxnSpPr>
        <p:spPr>
          <a:xfrm>
            <a:off x="8439194" y="2498642"/>
            <a:ext cx="7040700" cy="48300"/>
          </a:xfrm>
          <a:prstGeom prst="straightConnector1">
            <a:avLst/>
          </a:prstGeom>
          <a:noFill/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6860"/>
              </a:srgbClr>
            </a:outerShdw>
          </a:effectLst>
        </p:spPr>
      </p:cxnSp>
      <p:cxnSp>
        <p:nvCxnSpPr>
          <p:cNvPr id="1098" name="Google Shape;1098;p65"/>
          <p:cNvCxnSpPr/>
          <p:nvPr/>
        </p:nvCxnSpPr>
        <p:spPr>
          <a:xfrm rot="10800000">
            <a:off x="15066877" y="4445466"/>
            <a:ext cx="0" cy="677400"/>
          </a:xfrm>
          <a:prstGeom prst="straightConnector1">
            <a:avLst/>
          </a:prstGeom>
          <a:noFill/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99" name="Google Shape;1099;p65"/>
          <p:cNvCxnSpPr/>
          <p:nvPr/>
        </p:nvCxnSpPr>
        <p:spPr>
          <a:xfrm>
            <a:off x="7105815" y="5486400"/>
            <a:ext cx="2671800" cy="0"/>
          </a:xfrm>
          <a:prstGeom prst="straightConnector1">
            <a:avLst/>
          </a:prstGeom>
          <a:noFill/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6860"/>
              </a:srgbClr>
            </a:outerShdw>
          </a:effectLst>
        </p:spPr>
      </p:cxnSp>
      <p:cxnSp>
        <p:nvCxnSpPr>
          <p:cNvPr id="1100" name="Google Shape;1100;p65"/>
          <p:cNvCxnSpPr/>
          <p:nvPr/>
        </p:nvCxnSpPr>
        <p:spPr>
          <a:xfrm rot="10800000">
            <a:off x="2149056" y="6459408"/>
            <a:ext cx="0" cy="2062800"/>
          </a:xfrm>
          <a:prstGeom prst="straightConnector1">
            <a:avLst/>
          </a:prstGeom>
          <a:noFill/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6860"/>
              </a:srgbClr>
            </a:outerShdw>
          </a:effectLst>
        </p:spPr>
      </p:cxnSp>
      <p:sp>
        <p:nvSpPr>
          <p:cNvPr id="1101" name="Google Shape;1101;p65"/>
          <p:cNvSpPr/>
          <p:nvPr/>
        </p:nvSpPr>
        <p:spPr>
          <a:xfrm>
            <a:off x="3841147" y="3260642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2" name="Google Shape;1102;p65"/>
          <p:cNvSpPr/>
          <p:nvPr/>
        </p:nvSpPr>
        <p:spPr>
          <a:xfrm>
            <a:off x="5123242" y="3260642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3" name="Google Shape;1103;p65"/>
          <p:cNvSpPr/>
          <p:nvPr/>
        </p:nvSpPr>
        <p:spPr>
          <a:xfrm>
            <a:off x="8246294" y="3260642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4" name="Google Shape;1104;p65"/>
          <p:cNvSpPr/>
          <p:nvPr/>
        </p:nvSpPr>
        <p:spPr>
          <a:xfrm>
            <a:off x="11335489" y="692454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5" name="Google Shape;1105;p65"/>
          <p:cNvSpPr/>
          <p:nvPr/>
        </p:nvSpPr>
        <p:spPr>
          <a:xfrm>
            <a:off x="11335489" y="1166584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6" name="Google Shape;1106;p65"/>
          <p:cNvSpPr/>
          <p:nvPr/>
        </p:nvSpPr>
        <p:spPr>
          <a:xfrm>
            <a:off x="14021224" y="1166584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7" name="Google Shape;1107;p65"/>
          <p:cNvSpPr/>
          <p:nvPr/>
        </p:nvSpPr>
        <p:spPr>
          <a:xfrm>
            <a:off x="6877998" y="5293584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8" name="Google Shape;1108;p65"/>
          <p:cNvSpPr/>
          <p:nvPr/>
        </p:nvSpPr>
        <p:spPr>
          <a:xfrm>
            <a:off x="1953667" y="8594312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9" name="Google Shape;1109;p65"/>
          <p:cNvSpPr/>
          <p:nvPr/>
        </p:nvSpPr>
        <p:spPr>
          <a:xfrm>
            <a:off x="14871575" y="4848512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7" name="Google Shape;1097;p65"/>
          <p:cNvSpPr/>
          <p:nvPr/>
        </p:nvSpPr>
        <p:spPr>
          <a:xfrm>
            <a:off x="15286962" y="2546828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0" name="Google Shape;1110;p65"/>
          <p:cNvSpPr/>
          <p:nvPr/>
        </p:nvSpPr>
        <p:spPr>
          <a:xfrm>
            <a:off x="14021224" y="3275468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11" name="Google Shape;1111;p65"/>
          <p:cNvCxnSpPr/>
          <p:nvPr/>
        </p:nvCxnSpPr>
        <p:spPr>
          <a:xfrm>
            <a:off x="15058862" y="4465614"/>
            <a:ext cx="9337800" cy="0"/>
          </a:xfrm>
          <a:prstGeom prst="straightConnector1">
            <a:avLst/>
          </a:prstGeom>
          <a:noFill/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6860"/>
              </a:srgbClr>
            </a:outerShdw>
          </a:effectLst>
        </p:spPr>
      </p:cxnSp>
      <p:cxnSp>
        <p:nvCxnSpPr>
          <p:cNvPr id="1112" name="Google Shape;1112;p65"/>
          <p:cNvCxnSpPr>
            <a:stCxn id="1113" idx="6"/>
          </p:cNvCxnSpPr>
          <p:nvPr/>
        </p:nvCxnSpPr>
        <p:spPr>
          <a:xfrm>
            <a:off x="14694584" y="6474124"/>
            <a:ext cx="7526700" cy="9600"/>
          </a:xfrm>
          <a:prstGeom prst="straightConnector1">
            <a:avLst/>
          </a:prstGeom>
          <a:noFill/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6860"/>
              </a:srgbClr>
            </a:outerShdw>
          </a:effectLst>
        </p:spPr>
      </p:cxnSp>
      <p:sp>
        <p:nvSpPr>
          <p:cNvPr id="1114" name="Google Shape;1114;p65"/>
          <p:cNvSpPr/>
          <p:nvPr/>
        </p:nvSpPr>
        <p:spPr>
          <a:xfrm>
            <a:off x="16427335" y="6299334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5" name="Google Shape;1115;p65"/>
          <p:cNvSpPr/>
          <p:nvPr/>
        </p:nvSpPr>
        <p:spPr>
          <a:xfrm>
            <a:off x="19534690" y="4272800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16" name="Google Shape;1116;p65"/>
          <p:cNvCxnSpPr>
            <a:stCxn id="1117" idx="0"/>
            <a:endCxn id="1118" idx="0"/>
          </p:cNvCxnSpPr>
          <p:nvPr/>
        </p:nvCxnSpPr>
        <p:spPr>
          <a:xfrm rot="10800000">
            <a:off x="22059399" y="6290610"/>
            <a:ext cx="0" cy="2303700"/>
          </a:xfrm>
          <a:prstGeom prst="straightConnector1">
            <a:avLst/>
          </a:prstGeom>
          <a:noFill/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6860"/>
              </a:srgbClr>
            </a:outerShdw>
          </a:effectLst>
        </p:spPr>
      </p:cxnSp>
      <p:sp>
        <p:nvSpPr>
          <p:cNvPr id="1118" name="Google Shape;1118;p65"/>
          <p:cNvSpPr/>
          <p:nvPr/>
        </p:nvSpPr>
        <p:spPr>
          <a:xfrm>
            <a:off x="21866499" y="6290718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7" name="Google Shape;1117;p65"/>
          <p:cNvSpPr/>
          <p:nvPr/>
        </p:nvSpPr>
        <p:spPr>
          <a:xfrm>
            <a:off x="21866499" y="8594310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6" name="Google Shape;1096;p65"/>
          <p:cNvSpPr/>
          <p:nvPr/>
        </p:nvSpPr>
        <p:spPr>
          <a:xfrm>
            <a:off x="8246294" y="2498642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3" name="Google Shape;1113;p65"/>
          <p:cNvSpPr/>
          <p:nvPr/>
        </p:nvSpPr>
        <p:spPr>
          <a:xfrm>
            <a:off x="9683384" y="3967924"/>
            <a:ext cx="5011200" cy="5012400"/>
          </a:xfrm>
          <a:prstGeom prst="ellipse">
            <a:avLst/>
          </a:prstGeom>
          <a:noFill/>
          <a:ln w="508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412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endParaRPr sz="2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19" name="Google Shape;1119;p65" descr="Google Shape;802;p192"/>
          <p:cNvPicPr preferRelativeResize="0"/>
          <p:nvPr/>
        </p:nvPicPr>
        <p:blipFill rotWithShape="1">
          <a:blip r:embed="rId2">
            <a:alphaModFix/>
          </a:blip>
          <a:srcRect b="8113"/>
          <a:stretch/>
        </p:blipFill>
        <p:spPr>
          <a:xfrm>
            <a:off x="10412880" y="4901692"/>
            <a:ext cx="3528485" cy="3270913"/>
          </a:xfrm>
          <a:prstGeom prst="rect">
            <a:avLst/>
          </a:prstGeom>
          <a:noFill/>
          <a:ln>
            <a:noFill/>
          </a:ln>
        </p:spPr>
      </p:pic>
      <p:sp>
        <p:nvSpPr>
          <p:cNvPr id="1120" name="Google Shape;1120;p65"/>
          <p:cNvSpPr txBox="1">
            <a:spLocks noGrp="1"/>
          </p:cNvSpPr>
          <p:nvPr>
            <p:ph type="title"/>
          </p:nvPr>
        </p:nvSpPr>
        <p:spPr>
          <a:xfrm>
            <a:off x="1675963" y="9592914"/>
            <a:ext cx="21025800" cy="11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Font typeface="Arial"/>
              <a:buNone/>
              <a:defRPr sz="6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>
            <a:endParaRPr/>
          </a:p>
        </p:txBody>
      </p:sp>
      <p:cxnSp>
        <p:nvCxnSpPr>
          <p:cNvPr id="1121" name="Google Shape;1121;p65"/>
          <p:cNvCxnSpPr>
            <a:endCxn id="1122" idx="6"/>
          </p:cNvCxnSpPr>
          <p:nvPr/>
        </p:nvCxnSpPr>
        <p:spPr>
          <a:xfrm>
            <a:off x="2148798" y="6483318"/>
            <a:ext cx="5115000" cy="9000"/>
          </a:xfrm>
          <a:prstGeom prst="straightConnector1">
            <a:avLst/>
          </a:prstGeom>
          <a:noFill/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6860"/>
              </a:srgbClr>
            </a:outerShdw>
          </a:effectLst>
        </p:spPr>
      </p:cxnSp>
      <p:sp>
        <p:nvSpPr>
          <p:cNvPr id="1123" name="Google Shape;1123;p65"/>
          <p:cNvSpPr/>
          <p:nvPr/>
        </p:nvSpPr>
        <p:spPr>
          <a:xfrm>
            <a:off x="1953751" y="6299418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2" name="Google Shape;1122;p65"/>
          <p:cNvSpPr/>
          <p:nvPr/>
        </p:nvSpPr>
        <p:spPr>
          <a:xfrm>
            <a:off x="6877998" y="6299418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4" name="Google Shape;1124;p65"/>
          <p:cNvSpPr/>
          <p:nvPr/>
        </p:nvSpPr>
        <p:spPr>
          <a:xfrm>
            <a:off x="14871575" y="4272800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k_Titled_Content">
  <p:cSld name="Blk_Titled_Content">
    <p:spTree>
      <p:nvGrpSpPr>
        <p:cNvPr id="1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26" name="Google Shape;1126;p66"/>
          <p:cNvCxnSpPr/>
          <p:nvPr/>
        </p:nvCxnSpPr>
        <p:spPr>
          <a:xfrm>
            <a:off x="1249796" y="1798686"/>
            <a:ext cx="21099000" cy="672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1127" name="Google Shape;1127;p66"/>
          <p:cNvGrpSpPr/>
          <p:nvPr/>
        </p:nvGrpSpPr>
        <p:grpSpPr>
          <a:xfrm>
            <a:off x="437040" y="5814"/>
            <a:ext cx="23513873" cy="13485748"/>
            <a:chOff x="0" y="-1"/>
            <a:chExt cx="23520930" cy="13485748"/>
          </a:xfrm>
        </p:grpSpPr>
        <p:grpSp>
          <p:nvGrpSpPr>
            <p:cNvPr id="1128" name="Google Shape;1128;p66"/>
            <p:cNvGrpSpPr/>
            <p:nvPr/>
          </p:nvGrpSpPr>
          <p:grpSpPr>
            <a:xfrm>
              <a:off x="0" y="228870"/>
              <a:ext cx="23520930" cy="13256877"/>
              <a:chOff x="0" y="-1"/>
              <a:chExt cx="23520930" cy="13256877"/>
            </a:xfrm>
          </p:grpSpPr>
          <p:sp>
            <p:nvSpPr>
              <p:cNvPr id="1129" name="Google Shape;1129;p66"/>
              <p:cNvSpPr txBox="1"/>
              <p:nvPr/>
            </p:nvSpPr>
            <p:spPr>
              <a:xfrm>
                <a:off x="452070" y="-1"/>
                <a:ext cx="98307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01575" tIns="101575" rIns="101575" bIns="1015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lang="en-US" sz="2200" i="1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Confidential &amp; Proprietary Information of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130" name="Google Shape;1130;p66"/>
              <p:cNvSpPr txBox="1"/>
              <p:nvPr/>
            </p:nvSpPr>
            <p:spPr>
              <a:xfrm>
                <a:off x="18397667" y="12834176"/>
                <a:ext cx="45738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01575" tIns="101575" rIns="101575" bIns="1015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lang="en-US" sz="2200" i="1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©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1131" name="Google Shape;1131;p66"/>
              <p:cNvCxnSpPr/>
              <p:nvPr/>
            </p:nvCxnSpPr>
            <p:spPr>
              <a:xfrm rot="10800000">
                <a:off x="23514756" y="199378"/>
                <a:ext cx="0" cy="1284780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132" name="Google Shape;1132;p66"/>
              <p:cNvCxnSpPr/>
              <p:nvPr/>
            </p:nvCxnSpPr>
            <p:spPr>
              <a:xfrm rot="10800000">
                <a:off x="1269" y="199378"/>
                <a:ext cx="0" cy="1284780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133" name="Google Shape;1133;p66"/>
              <p:cNvCxnSpPr/>
              <p:nvPr/>
            </p:nvCxnSpPr>
            <p:spPr>
              <a:xfrm>
                <a:off x="0" y="13034475"/>
                <a:ext cx="182367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134" name="Google Shape;1134;p66"/>
              <p:cNvCxnSpPr/>
              <p:nvPr/>
            </p:nvCxnSpPr>
            <p:spPr>
              <a:xfrm>
                <a:off x="10353630" y="211280"/>
                <a:ext cx="131673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135" name="Google Shape;1135;p66"/>
              <p:cNvCxnSpPr/>
              <p:nvPr/>
            </p:nvCxnSpPr>
            <p:spPr>
              <a:xfrm>
                <a:off x="14498" y="211280"/>
                <a:ext cx="3987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136" name="Google Shape;1136;p66"/>
              <p:cNvCxnSpPr/>
              <p:nvPr/>
            </p:nvCxnSpPr>
            <p:spPr>
              <a:xfrm>
                <a:off x="23106964" y="13034475"/>
                <a:ext cx="3987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</p:grpSp>
        <p:grpSp>
          <p:nvGrpSpPr>
            <p:cNvPr id="1137" name="Google Shape;1137;p66"/>
            <p:cNvGrpSpPr/>
            <p:nvPr/>
          </p:nvGrpSpPr>
          <p:grpSpPr>
            <a:xfrm>
              <a:off x="20968243" y="-1"/>
              <a:ext cx="1898100" cy="1898100"/>
              <a:chOff x="-1" y="-1"/>
              <a:chExt cx="1898100" cy="1898100"/>
            </a:xfrm>
          </p:grpSpPr>
          <p:sp>
            <p:nvSpPr>
              <p:cNvPr id="1138" name="Google Shape;1138;p66"/>
              <p:cNvSpPr/>
              <p:nvPr/>
            </p:nvSpPr>
            <p:spPr>
              <a:xfrm>
                <a:off x="-1" y="-1"/>
                <a:ext cx="1898100" cy="1898100"/>
              </a:xfrm>
              <a:prstGeom prst="rect">
                <a:avLst/>
              </a:prstGeom>
              <a:solidFill>
                <a:srgbClr val="49494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6400"/>
                  <a:buFont typeface="Helvetica Neue"/>
                  <a:buNone/>
                </a:pPr>
                <a:endParaRPr sz="3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pic>
            <p:nvPicPr>
              <p:cNvPr id="1139" name="Google Shape;1139;p66" descr="Google Shape;410;p58"/>
              <p:cNvPicPr preferRelativeResize="0"/>
              <p:nvPr/>
            </p:nvPicPr>
            <p:blipFill rotWithShape="1">
              <a:blip r:embed="rId2">
                <a:alphaModFix/>
              </a:blip>
              <a:srcRect/>
              <a:stretch/>
            </p:blipFill>
            <p:spPr>
              <a:xfrm>
                <a:off x="438601" y="438683"/>
                <a:ext cx="1016000" cy="102870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1140" name="Google Shape;1140;p66"/>
          <p:cNvSpPr txBox="1">
            <a:spLocks noGrp="1"/>
          </p:cNvSpPr>
          <p:nvPr>
            <p:ph type="title"/>
          </p:nvPr>
        </p:nvSpPr>
        <p:spPr>
          <a:xfrm>
            <a:off x="1129202" y="730252"/>
            <a:ext cx="17033700" cy="11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Font typeface="Helvetica Neue"/>
              <a:buNone/>
              <a:defRPr sz="64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>
            <a:endParaRPr/>
          </a:p>
        </p:txBody>
      </p:sp>
      <p:sp>
        <p:nvSpPr>
          <p:cNvPr id="1141" name="Google Shape;1141;p66"/>
          <p:cNvSpPr txBox="1">
            <a:spLocks noGrp="1"/>
          </p:cNvSpPr>
          <p:nvPr>
            <p:ph type="body" idx="1"/>
          </p:nvPr>
        </p:nvSpPr>
        <p:spPr>
          <a:xfrm>
            <a:off x="1086553" y="2658754"/>
            <a:ext cx="22211100" cy="79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L="457200" marR="0" lvl="0" indent="-6858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Arial"/>
              <a:buChar char="•"/>
              <a:defRPr sz="72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635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5715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Char char="•"/>
              <a:defRPr sz="54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k_Titled">
  <p:cSld name="Blk_Titled">
    <p:spTree>
      <p:nvGrpSpPr>
        <p:cNvPr id="1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3" name="Google Shape;1143;p67"/>
          <p:cNvGrpSpPr/>
          <p:nvPr/>
        </p:nvGrpSpPr>
        <p:grpSpPr>
          <a:xfrm>
            <a:off x="437040" y="5814"/>
            <a:ext cx="23513873" cy="13485748"/>
            <a:chOff x="0" y="-1"/>
            <a:chExt cx="23520930" cy="13485748"/>
          </a:xfrm>
        </p:grpSpPr>
        <p:grpSp>
          <p:nvGrpSpPr>
            <p:cNvPr id="1144" name="Google Shape;1144;p67"/>
            <p:cNvGrpSpPr/>
            <p:nvPr/>
          </p:nvGrpSpPr>
          <p:grpSpPr>
            <a:xfrm>
              <a:off x="0" y="228870"/>
              <a:ext cx="23520930" cy="13256877"/>
              <a:chOff x="0" y="-1"/>
              <a:chExt cx="23520930" cy="13256877"/>
            </a:xfrm>
          </p:grpSpPr>
          <p:sp>
            <p:nvSpPr>
              <p:cNvPr id="1145" name="Google Shape;1145;p67"/>
              <p:cNvSpPr txBox="1"/>
              <p:nvPr/>
            </p:nvSpPr>
            <p:spPr>
              <a:xfrm>
                <a:off x="452070" y="-1"/>
                <a:ext cx="98307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01575" tIns="101575" rIns="101575" bIns="1015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lang="en-US" sz="2200" i="1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Confidential &amp; Proprietary Information of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146" name="Google Shape;1146;p67"/>
              <p:cNvSpPr txBox="1"/>
              <p:nvPr/>
            </p:nvSpPr>
            <p:spPr>
              <a:xfrm>
                <a:off x="18397667" y="12834176"/>
                <a:ext cx="45738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01575" tIns="101575" rIns="101575" bIns="1015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lang="en-US" sz="2200" i="1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©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1147" name="Google Shape;1147;p67"/>
              <p:cNvCxnSpPr/>
              <p:nvPr/>
            </p:nvCxnSpPr>
            <p:spPr>
              <a:xfrm rot="10800000">
                <a:off x="23514756" y="199378"/>
                <a:ext cx="0" cy="1284780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148" name="Google Shape;1148;p67"/>
              <p:cNvCxnSpPr/>
              <p:nvPr/>
            </p:nvCxnSpPr>
            <p:spPr>
              <a:xfrm rot="10800000">
                <a:off x="1269" y="199378"/>
                <a:ext cx="0" cy="1284780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149" name="Google Shape;1149;p67"/>
              <p:cNvCxnSpPr/>
              <p:nvPr/>
            </p:nvCxnSpPr>
            <p:spPr>
              <a:xfrm>
                <a:off x="0" y="13034475"/>
                <a:ext cx="182367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150" name="Google Shape;1150;p67"/>
              <p:cNvCxnSpPr/>
              <p:nvPr/>
            </p:nvCxnSpPr>
            <p:spPr>
              <a:xfrm>
                <a:off x="10353630" y="211280"/>
                <a:ext cx="131673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151" name="Google Shape;1151;p67"/>
              <p:cNvCxnSpPr/>
              <p:nvPr/>
            </p:nvCxnSpPr>
            <p:spPr>
              <a:xfrm>
                <a:off x="14498" y="211280"/>
                <a:ext cx="3987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152" name="Google Shape;1152;p67"/>
              <p:cNvCxnSpPr/>
              <p:nvPr/>
            </p:nvCxnSpPr>
            <p:spPr>
              <a:xfrm>
                <a:off x="23106964" y="13034475"/>
                <a:ext cx="3987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</p:grpSp>
        <p:grpSp>
          <p:nvGrpSpPr>
            <p:cNvPr id="1153" name="Google Shape;1153;p67"/>
            <p:cNvGrpSpPr/>
            <p:nvPr/>
          </p:nvGrpSpPr>
          <p:grpSpPr>
            <a:xfrm>
              <a:off x="20968243" y="-1"/>
              <a:ext cx="1898100" cy="1898100"/>
              <a:chOff x="-1" y="-1"/>
              <a:chExt cx="1898100" cy="1898100"/>
            </a:xfrm>
          </p:grpSpPr>
          <p:sp>
            <p:nvSpPr>
              <p:cNvPr id="1154" name="Google Shape;1154;p67"/>
              <p:cNvSpPr/>
              <p:nvPr/>
            </p:nvSpPr>
            <p:spPr>
              <a:xfrm>
                <a:off x="-1" y="-1"/>
                <a:ext cx="1898100" cy="1898100"/>
              </a:xfrm>
              <a:prstGeom prst="rect">
                <a:avLst/>
              </a:prstGeom>
              <a:solidFill>
                <a:srgbClr val="49494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6400"/>
                  <a:buFont typeface="Helvetica Neue"/>
                  <a:buNone/>
                </a:pPr>
                <a:endParaRPr sz="3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pic>
            <p:nvPicPr>
              <p:cNvPr id="1155" name="Google Shape;1155;p67" descr="Google Shape;410;p58"/>
              <p:cNvPicPr preferRelativeResize="0"/>
              <p:nvPr/>
            </p:nvPicPr>
            <p:blipFill rotWithShape="1">
              <a:blip r:embed="rId2">
                <a:alphaModFix/>
              </a:blip>
              <a:srcRect/>
              <a:stretch/>
            </p:blipFill>
            <p:spPr>
              <a:xfrm>
                <a:off x="438601" y="438683"/>
                <a:ext cx="1016000" cy="102870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1156" name="Google Shape;1156;p67"/>
          <p:cNvSpPr txBox="1">
            <a:spLocks noGrp="1"/>
          </p:cNvSpPr>
          <p:nvPr>
            <p:ph type="title"/>
          </p:nvPr>
        </p:nvSpPr>
        <p:spPr>
          <a:xfrm>
            <a:off x="1129202" y="730252"/>
            <a:ext cx="20264400" cy="11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Font typeface="Helvetica Neue"/>
              <a:buNone/>
              <a:defRPr sz="64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k_Base">
  <p:cSld name="Blk_Base">
    <p:spTree>
      <p:nvGrpSpPr>
        <p:cNvPr id="1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8" name="Google Shape;1158;p68"/>
          <p:cNvGrpSpPr/>
          <p:nvPr/>
        </p:nvGrpSpPr>
        <p:grpSpPr>
          <a:xfrm>
            <a:off x="437040" y="5814"/>
            <a:ext cx="23513873" cy="13485748"/>
            <a:chOff x="0" y="-1"/>
            <a:chExt cx="23520930" cy="13485748"/>
          </a:xfrm>
        </p:grpSpPr>
        <p:grpSp>
          <p:nvGrpSpPr>
            <p:cNvPr id="1159" name="Google Shape;1159;p68"/>
            <p:cNvGrpSpPr/>
            <p:nvPr/>
          </p:nvGrpSpPr>
          <p:grpSpPr>
            <a:xfrm>
              <a:off x="0" y="228870"/>
              <a:ext cx="23520930" cy="13256877"/>
              <a:chOff x="0" y="-1"/>
              <a:chExt cx="23520930" cy="13256877"/>
            </a:xfrm>
          </p:grpSpPr>
          <p:sp>
            <p:nvSpPr>
              <p:cNvPr id="1160" name="Google Shape;1160;p68"/>
              <p:cNvSpPr txBox="1"/>
              <p:nvPr/>
            </p:nvSpPr>
            <p:spPr>
              <a:xfrm>
                <a:off x="452070" y="-1"/>
                <a:ext cx="98307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01575" tIns="101575" rIns="101575" bIns="1015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lang="en-US" sz="2200" i="1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Confidential &amp; Proprietary Information of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161" name="Google Shape;1161;p68"/>
              <p:cNvSpPr txBox="1"/>
              <p:nvPr/>
            </p:nvSpPr>
            <p:spPr>
              <a:xfrm>
                <a:off x="18397667" y="12834176"/>
                <a:ext cx="45738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01575" tIns="101575" rIns="101575" bIns="1015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lang="en-US" sz="2200" i="1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©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1162" name="Google Shape;1162;p68"/>
              <p:cNvCxnSpPr/>
              <p:nvPr/>
            </p:nvCxnSpPr>
            <p:spPr>
              <a:xfrm rot="10800000">
                <a:off x="23514756" y="199378"/>
                <a:ext cx="0" cy="1284780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163" name="Google Shape;1163;p68"/>
              <p:cNvCxnSpPr/>
              <p:nvPr/>
            </p:nvCxnSpPr>
            <p:spPr>
              <a:xfrm rot="10800000">
                <a:off x="1269" y="199378"/>
                <a:ext cx="0" cy="1284780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164" name="Google Shape;1164;p68"/>
              <p:cNvCxnSpPr/>
              <p:nvPr/>
            </p:nvCxnSpPr>
            <p:spPr>
              <a:xfrm>
                <a:off x="0" y="13034475"/>
                <a:ext cx="182367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165" name="Google Shape;1165;p68"/>
              <p:cNvCxnSpPr/>
              <p:nvPr/>
            </p:nvCxnSpPr>
            <p:spPr>
              <a:xfrm>
                <a:off x="10353630" y="211280"/>
                <a:ext cx="131673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166" name="Google Shape;1166;p68"/>
              <p:cNvCxnSpPr/>
              <p:nvPr/>
            </p:nvCxnSpPr>
            <p:spPr>
              <a:xfrm>
                <a:off x="14498" y="211280"/>
                <a:ext cx="3987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167" name="Google Shape;1167;p68"/>
              <p:cNvCxnSpPr/>
              <p:nvPr/>
            </p:nvCxnSpPr>
            <p:spPr>
              <a:xfrm>
                <a:off x="23106964" y="13034475"/>
                <a:ext cx="3987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</p:grpSp>
        <p:grpSp>
          <p:nvGrpSpPr>
            <p:cNvPr id="1168" name="Google Shape;1168;p68"/>
            <p:cNvGrpSpPr/>
            <p:nvPr/>
          </p:nvGrpSpPr>
          <p:grpSpPr>
            <a:xfrm>
              <a:off x="20968243" y="-1"/>
              <a:ext cx="1898100" cy="1898100"/>
              <a:chOff x="-1" y="-1"/>
              <a:chExt cx="1898100" cy="1898100"/>
            </a:xfrm>
          </p:grpSpPr>
          <p:sp>
            <p:nvSpPr>
              <p:cNvPr id="1169" name="Google Shape;1169;p68"/>
              <p:cNvSpPr/>
              <p:nvPr/>
            </p:nvSpPr>
            <p:spPr>
              <a:xfrm>
                <a:off x="-1" y="-1"/>
                <a:ext cx="1898100" cy="1898100"/>
              </a:xfrm>
              <a:prstGeom prst="rect">
                <a:avLst/>
              </a:prstGeom>
              <a:solidFill>
                <a:srgbClr val="49494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6400"/>
                  <a:buFont typeface="Helvetica Neue"/>
                  <a:buNone/>
                </a:pPr>
                <a:endParaRPr sz="3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pic>
            <p:nvPicPr>
              <p:cNvPr id="1170" name="Google Shape;1170;p68" descr="Google Shape;410;p58"/>
              <p:cNvPicPr preferRelativeResize="0"/>
              <p:nvPr/>
            </p:nvPicPr>
            <p:blipFill rotWithShape="1">
              <a:blip r:embed="rId2">
                <a:alphaModFix/>
              </a:blip>
              <a:srcRect/>
              <a:stretch/>
            </p:blipFill>
            <p:spPr>
              <a:xfrm>
                <a:off x="438601" y="438683"/>
                <a:ext cx="1016000" cy="102870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t_Section">
  <p:cSld name="Wht_Section">
    <p:bg>
      <p:bgPr>
        <a:solidFill>
          <a:schemeClr val="lt1"/>
        </a:solidFill>
        <a:effectLst/>
      </p:bgPr>
    </p:bg>
    <p:spTree>
      <p:nvGrpSpPr>
        <p:cNvPr id="1" name="Shape 1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" name="Google Shape;1172;p69"/>
          <p:cNvSpPr txBox="1">
            <a:spLocks noGrp="1"/>
          </p:cNvSpPr>
          <p:nvPr>
            <p:ph type="title"/>
          </p:nvPr>
        </p:nvSpPr>
        <p:spPr>
          <a:xfrm>
            <a:off x="1675963" y="5292664"/>
            <a:ext cx="21025800" cy="21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0"/>
              <a:buFont typeface="Helvetica Neue"/>
              <a:buNone/>
              <a:defRPr sz="150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>
            <a:endParaRPr/>
          </a:p>
        </p:txBody>
      </p:sp>
      <p:grpSp>
        <p:nvGrpSpPr>
          <p:cNvPr id="1173" name="Google Shape;1173;p69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174" name="Google Shape;1174;p69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175" name="Google Shape;1175;p69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176" name="Google Shape;1176;p69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177" name="Google Shape;1177;p69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178" name="Google Shape;1178;p69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179" name="Google Shape;1179;p69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180" name="Google Shape;1180;p69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181" name="Google Shape;1181;p69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</p:grpSp>
      <p:sp>
        <p:nvSpPr>
          <p:cNvPr id="1182" name="Google Shape;1182;p69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endParaRPr sz="3000"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183" name="Google Shape;1183;p69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t_Titled_Content">
  <p:cSld name="Wht_Titled_Content">
    <p:bg>
      <p:bgPr>
        <a:solidFill>
          <a:schemeClr val="lt1"/>
        </a:solidFill>
        <a:effectLst/>
      </p:bgPr>
    </p:bg>
    <p:spTree>
      <p:nvGrpSpPr>
        <p:cNvPr id="1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5" name="Google Shape;1185;p70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186" name="Google Shape;1186;p70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187" name="Google Shape;1187;p70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188" name="Google Shape;1188;p70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189" name="Google Shape;1189;p70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190" name="Google Shape;1190;p70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191" name="Google Shape;1191;p70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192" name="Google Shape;1192;p70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193" name="Google Shape;1193;p70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</p:grpSp>
      <p:sp>
        <p:nvSpPr>
          <p:cNvPr id="1194" name="Google Shape;1194;p70"/>
          <p:cNvSpPr txBox="1">
            <a:spLocks noGrp="1"/>
          </p:cNvSpPr>
          <p:nvPr>
            <p:ph type="title"/>
          </p:nvPr>
        </p:nvSpPr>
        <p:spPr>
          <a:xfrm>
            <a:off x="1129202" y="730252"/>
            <a:ext cx="17033700" cy="11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Helvetica Neue"/>
              <a:buNone/>
              <a:defRPr sz="64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>
            <a:endParaRPr/>
          </a:p>
        </p:txBody>
      </p:sp>
      <p:cxnSp>
        <p:nvCxnSpPr>
          <p:cNvPr id="1195" name="Google Shape;1195;p70"/>
          <p:cNvCxnSpPr/>
          <p:nvPr/>
        </p:nvCxnSpPr>
        <p:spPr>
          <a:xfrm>
            <a:off x="1354795" y="1853226"/>
            <a:ext cx="21205800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96" name="Google Shape;1196;p70"/>
          <p:cNvSpPr txBox="1">
            <a:spLocks noGrp="1"/>
          </p:cNvSpPr>
          <p:nvPr>
            <p:ph type="body" idx="1"/>
          </p:nvPr>
        </p:nvSpPr>
        <p:spPr>
          <a:xfrm>
            <a:off x="1086553" y="2658754"/>
            <a:ext cx="22211100" cy="79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L="457200" marR="0" lvl="0" indent="-6858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Char char="•"/>
              <a:defRPr sz="7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635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5715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Char char="•"/>
              <a:defRPr sz="5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7" name="Google Shape;1197;p70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endParaRPr sz="3000"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198" name="Google Shape;1198;p70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Wht_Titled_Content">
  <p:cSld name="1_Wht_Titled_Content">
    <p:bg>
      <p:bgPr>
        <a:solidFill>
          <a:schemeClr val="lt1"/>
        </a:solidFill>
        <a:effectLst/>
      </p:bgPr>
    </p:bg>
    <p:spTree>
      <p:nvGrpSpPr>
        <p:cNvPr id="1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Google Shape;1200;p71"/>
          <p:cNvSpPr/>
          <p:nvPr/>
        </p:nvSpPr>
        <p:spPr>
          <a:xfrm>
            <a:off x="1129204" y="2293258"/>
            <a:ext cx="22211100" cy="10389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375" rIns="182825" bIns="913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01" name="Google Shape;1201;p71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02" name="Google Shape;1202;p71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03" name="Google Shape;1203;p71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04" name="Google Shape;1204;p71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05" name="Google Shape;1205;p71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06" name="Google Shape;1206;p71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07" name="Google Shape;1207;p71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08" name="Google Shape;1208;p71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09" name="Google Shape;1209;p71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</p:grpSp>
      <p:sp>
        <p:nvSpPr>
          <p:cNvPr id="1210" name="Google Shape;1210;p71"/>
          <p:cNvSpPr txBox="1">
            <a:spLocks noGrp="1"/>
          </p:cNvSpPr>
          <p:nvPr>
            <p:ph type="title"/>
          </p:nvPr>
        </p:nvSpPr>
        <p:spPr>
          <a:xfrm>
            <a:off x="1129202" y="730252"/>
            <a:ext cx="17033700" cy="11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Helvetica Neue"/>
              <a:buNone/>
              <a:defRPr sz="64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>
            <a:endParaRPr/>
          </a:p>
        </p:txBody>
      </p:sp>
      <p:cxnSp>
        <p:nvCxnSpPr>
          <p:cNvPr id="1211" name="Google Shape;1211;p71"/>
          <p:cNvCxnSpPr/>
          <p:nvPr/>
        </p:nvCxnSpPr>
        <p:spPr>
          <a:xfrm>
            <a:off x="1354795" y="1853226"/>
            <a:ext cx="21205800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212" name="Google Shape;1212;p71"/>
          <p:cNvSpPr txBox="1">
            <a:spLocks noGrp="1"/>
          </p:cNvSpPr>
          <p:nvPr>
            <p:ph type="body" idx="1"/>
          </p:nvPr>
        </p:nvSpPr>
        <p:spPr>
          <a:xfrm>
            <a:off x="1123027" y="2658754"/>
            <a:ext cx="22174500" cy="79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L="457200" marR="0" lvl="0" indent="-6858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Char char="•"/>
              <a:defRPr sz="7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635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5715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Char char="•"/>
              <a:defRPr sz="5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13" name="Google Shape;1213;p71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endParaRPr sz="3000"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214" name="Google Shape;1214;p71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t_Titled">
  <p:cSld name="Wht_Titled">
    <p:bg>
      <p:bgPr>
        <a:solidFill>
          <a:schemeClr val="lt1"/>
        </a:solidFill>
        <a:effectLst/>
      </p:bgPr>
    </p:bg>
    <p:spTree>
      <p:nvGrpSpPr>
        <p:cNvPr id="1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6" name="Google Shape;1216;p72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17" name="Google Shape;1217;p72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18" name="Google Shape;1218;p72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19" name="Google Shape;1219;p72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20" name="Google Shape;1220;p72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21" name="Google Shape;1221;p72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22" name="Google Shape;1222;p72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23" name="Google Shape;1223;p72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24" name="Google Shape;1224;p72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</p:grpSp>
      <p:sp>
        <p:nvSpPr>
          <p:cNvPr id="1225" name="Google Shape;1225;p72"/>
          <p:cNvSpPr txBox="1">
            <a:spLocks noGrp="1"/>
          </p:cNvSpPr>
          <p:nvPr>
            <p:ph type="title"/>
          </p:nvPr>
        </p:nvSpPr>
        <p:spPr>
          <a:xfrm>
            <a:off x="1129202" y="730252"/>
            <a:ext cx="22168500" cy="11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Helvetica Neue"/>
              <a:buNone/>
              <a:defRPr sz="64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>
            <a:endParaRPr/>
          </a:p>
        </p:txBody>
      </p:sp>
      <p:sp>
        <p:nvSpPr>
          <p:cNvPr id="1226" name="Google Shape;1226;p72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endParaRPr sz="3000"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227" name="Google Shape;1227;p72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 Title Slide: FinTech">
  <p:cSld name="CUSTOM_2_3_1_1_1_1_1_2_1_2_1_1_1_1_2_1_1_1_1_1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9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60" name="Google Shape;60;p9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1" name="Google Shape;61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62" name="Google Shape;62;p9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3169325" bIns="243750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FinTech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3" name="Google Shape;63;p9"/>
          <p:cNvSpPr txBox="1">
            <a:spLocks noGrp="1"/>
          </p:cNvSpPr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325" rIns="3169325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title" idx="2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79600" tIns="0" rIns="1219000" bIns="12190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title" idx="3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532925" tIns="24325" rIns="73135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 b="1"/>
            </a:lvl9pPr>
          </a:lstStyle>
          <a:p>
            <a:endParaRPr/>
          </a:p>
        </p:txBody>
      </p:sp>
      <p:sp>
        <p:nvSpPr>
          <p:cNvPr id="66" name="Google Shape;66;p9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  <p:pic>
        <p:nvPicPr>
          <p:cNvPr id="67" name="Google Shape;67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36032" y="2786733"/>
            <a:ext cx="6212583" cy="62125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Wht_Titled">
  <p:cSld name="1_Wht_Titled">
    <p:bg>
      <p:bgPr>
        <a:solidFill>
          <a:schemeClr val="lt1"/>
        </a:solidFill>
        <a:effectLst/>
      </p:bgPr>
    </p:bg>
    <p:spTree>
      <p:nvGrpSpPr>
        <p:cNvPr id="1" name="Shape 1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9" name="Google Shape;1229;p73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30" name="Google Shape;1230;p73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31" name="Google Shape;1231;p73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32" name="Google Shape;1232;p73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33" name="Google Shape;1233;p73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34" name="Google Shape;1234;p73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35" name="Google Shape;1235;p73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36" name="Google Shape;1236;p73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37" name="Google Shape;1237;p73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</p:grpSp>
      <p:sp>
        <p:nvSpPr>
          <p:cNvPr id="1238" name="Google Shape;1238;p73"/>
          <p:cNvSpPr txBox="1">
            <a:spLocks noGrp="1"/>
          </p:cNvSpPr>
          <p:nvPr>
            <p:ph type="title"/>
          </p:nvPr>
        </p:nvSpPr>
        <p:spPr>
          <a:xfrm>
            <a:off x="1129202" y="12160790"/>
            <a:ext cx="22168500" cy="7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Helvetica Neue"/>
              <a:buNone/>
              <a:defRPr sz="64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>
            <a:endParaRPr/>
          </a:p>
        </p:txBody>
      </p:sp>
      <p:sp>
        <p:nvSpPr>
          <p:cNvPr id="1239" name="Google Shape;1239;p73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endParaRPr sz="3000"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240" name="Google Shape;1240;p73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t_Base">
  <p:cSld name="Wht_Base">
    <p:bg>
      <p:bgPr>
        <a:solidFill>
          <a:schemeClr val="lt1"/>
        </a:solidFill>
        <a:effectLst/>
      </p:bgPr>
    </p:bg>
    <p:spTree>
      <p:nvGrpSpPr>
        <p:cNvPr id="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42" name="Google Shape;1242;p74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43" name="Google Shape;1243;p74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44" name="Google Shape;1244;p74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45" name="Google Shape;1245;p74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46" name="Google Shape;1246;p74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47" name="Google Shape;1247;p74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48" name="Google Shape;1248;p74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49" name="Google Shape;1249;p74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50" name="Google Shape;1250;p74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</p:grpSp>
      <p:sp>
        <p:nvSpPr>
          <p:cNvPr id="1251" name="Google Shape;1251;p74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endParaRPr sz="3000"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252" name="Google Shape;1252;p74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Wht_Base">
  <p:cSld name="1_Wht_Base">
    <p:bg>
      <p:bgPr>
        <a:solidFill>
          <a:schemeClr val="lt1"/>
        </a:solidFill>
        <a:effectLst/>
      </p:bgPr>
    </p:bg>
    <p:spTree>
      <p:nvGrpSpPr>
        <p:cNvPr id="1" name="Shape 1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4" name="Google Shape;1254;p75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55" name="Google Shape;1255;p75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56" name="Google Shape;1256;p75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57" name="Google Shape;1257;p75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58" name="Google Shape;1258;p75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59" name="Google Shape;1259;p75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60" name="Google Shape;1260;p75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61" name="Google Shape;1261;p75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62" name="Google Shape;1262;p75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</p:grp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ite_Blank">
  <p:cSld name="White_Blank">
    <p:bg>
      <p:bgPr>
        <a:solidFill>
          <a:schemeClr val="lt1"/>
        </a:solidFill>
        <a:effectLst/>
      </p:bgPr>
    </p:bg>
    <p:spTree>
      <p:nvGrpSpPr>
        <p:cNvPr id="1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" name="Google Shape;1264;p76"/>
          <p:cNvSpPr txBox="1"/>
          <p:nvPr/>
        </p:nvSpPr>
        <p:spPr>
          <a:xfrm>
            <a:off x="18829919" y="13068866"/>
            <a:ext cx="4572600" cy="4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75" tIns="101575" rIns="101575" bIns="1015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2E91A3"/>
              </a:buClr>
              <a:buSzPts val="4400"/>
              <a:buFont typeface="Arial"/>
              <a:buNone/>
            </a:pPr>
            <a:r>
              <a:rPr lang="en-US" sz="2200" i="1">
                <a:solidFill>
                  <a:srgbClr val="2E91A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© Trilogy Education Services, Inc.</a:t>
            </a:r>
            <a:endParaRPr sz="18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White_Blank">
  <p:cSld name="1_White_Blank">
    <p:bg>
      <p:bgPr>
        <a:solidFill>
          <a:schemeClr val="lt1"/>
        </a:solidFill>
        <a:effectLst/>
      </p:bgPr>
    </p:bg>
    <p:spTree>
      <p:nvGrpSpPr>
        <p:cNvPr id="1" name="Shape 12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ue_Section">
  <p:cSld name="Blue_Section">
    <p:bg>
      <p:bgPr>
        <a:solidFill>
          <a:schemeClr val="dk2"/>
        </a:solidFill>
        <a:effectLst/>
      </p:bgPr>
    </p:bg>
    <p:spTree>
      <p:nvGrpSpPr>
        <p:cNvPr id="1" name="Shape 1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Google Shape;1267;p78"/>
          <p:cNvSpPr txBox="1">
            <a:spLocks noGrp="1"/>
          </p:cNvSpPr>
          <p:nvPr>
            <p:ph type="title"/>
          </p:nvPr>
        </p:nvSpPr>
        <p:spPr>
          <a:xfrm>
            <a:off x="1675963" y="5601286"/>
            <a:ext cx="21025800" cy="21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Font typeface="Helvetica Neue"/>
              <a:buNone/>
              <a:defRPr sz="150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>
            <a:endParaRPr/>
          </a:p>
        </p:txBody>
      </p:sp>
      <p:grpSp>
        <p:nvGrpSpPr>
          <p:cNvPr id="1268" name="Google Shape;1268;p78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69" name="Google Shape;1269;p78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70" name="Google Shape;1270;p78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71" name="Google Shape;1271;p78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72" name="Google Shape;1272;p78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73" name="Google Shape;1273;p78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74" name="Google Shape;1274;p78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75" name="Google Shape;1275;p78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76" name="Google Shape;1276;p78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</p:grpSp>
      <p:sp>
        <p:nvSpPr>
          <p:cNvPr id="1277" name="Google Shape;1277;p78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endParaRPr sz="3000"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278" name="Google Shape;1278;p78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rn_Section">
  <p:cSld name="Brn_Section">
    <p:bg>
      <p:bgPr>
        <a:solidFill>
          <a:srgbClr val="414141"/>
        </a:solidFill>
        <a:effectLst/>
      </p:bgPr>
    </p:bg>
    <p:spTree>
      <p:nvGrpSpPr>
        <p:cNvPr id="1" name="Shape 1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" name="Google Shape;1280;p79"/>
          <p:cNvSpPr txBox="1">
            <a:spLocks noGrp="1"/>
          </p:cNvSpPr>
          <p:nvPr>
            <p:ph type="title"/>
          </p:nvPr>
        </p:nvSpPr>
        <p:spPr>
          <a:xfrm>
            <a:off x="1675963" y="5554430"/>
            <a:ext cx="21025800" cy="21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Font typeface="Helvetica Neue"/>
              <a:buNone/>
              <a:defRPr sz="150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>
            <a:endParaRPr/>
          </a:p>
        </p:txBody>
      </p:sp>
      <p:grpSp>
        <p:nvGrpSpPr>
          <p:cNvPr id="1281" name="Google Shape;1281;p79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82" name="Google Shape;1282;p79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83" name="Google Shape;1283;p79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84" name="Google Shape;1284;p79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85" name="Google Shape;1285;p79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86" name="Google Shape;1286;p79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87" name="Google Shape;1287;p79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88" name="Google Shape;1288;p79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89" name="Google Shape;1289;p79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</p:grpSp>
      <p:sp>
        <p:nvSpPr>
          <p:cNvPr id="1290" name="Google Shape;1290;p79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endParaRPr sz="3000"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291" name="Google Shape;1291;p79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_Blank">
  <p:cSld name="Blank_Blank">
    <p:bg>
      <p:bgPr>
        <a:solidFill>
          <a:schemeClr val="dk1"/>
        </a:solidFill>
        <a:effectLst/>
      </p:bgPr>
    </p:bg>
    <p:spTree>
      <p:nvGrpSpPr>
        <p:cNvPr id="1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solidFill>
          <a:schemeClr val="lt1"/>
        </a:solidFill>
        <a:effectLst/>
      </p:bgPr>
    </p:bg>
    <p:spTree>
      <p:nvGrpSpPr>
        <p:cNvPr id="1" name="Shape 1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4" name="Google Shape;1294;p81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95" name="Google Shape;1295;p81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Arial"/>
                  <a:ea typeface="Arial"/>
                  <a:cs typeface="Arial"/>
                  <a:sym typeface="Arial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6" name="Google Shape;1296;p81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Arial"/>
                  <a:ea typeface="Arial"/>
                  <a:cs typeface="Arial"/>
                  <a:sym typeface="Arial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297" name="Google Shape;1297;p81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98" name="Google Shape;1298;p81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99" name="Google Shape;1299;p81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300" name="Google Shape;1300;p81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301" name="Google Shape;1301;p81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302" name="Google Shape;1302;p81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</p:grpSp>
      <p:sp>
        <p:nvSpPr>
          <p:cNvPr id="1303" name="Google Shape;1303;p81"/>
          <p:cNvSpPr txBox="1">
            <a:spLocks noGrp="1"/>
          </p:cNvSpPr>
          <p:nvPr>
            <p:ph type="title"/>
          </p:nvPr>
        </p:nvSpPr>
        <p:spPr>
          <a:xfrm>
            <a:off x="1129202" y="730252"/>
            <a:ext cx="22168500" cy="11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None/>
              <a:defRPr sz="6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>
            <a:endParaRPr/>
          </a:p>
        </p:txBody>
      </p:sp>
      <p:sp>
        <p:nvSpPr>
          <p:cNvPr id="1304" name="Google Shape;1304;p81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endParaRPr sz="3000"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305" name="Google Shape;1305;p81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 Subsection Slide">
  <p:cSld name="CUSTOM_17_2_1_1_2">
    <p:spTree>
      <p:nvGrpSpPr>
        <p:cNvPr id="1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7" name="Google Shape;1307;p82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1308" name="Google Shape;1308;p82"/>
          <p:cNvSpPr txBox="1">
            <a:spLocks noGrp="1"/>
          </p:cNvSpPr>
          <p:nvPr>
            <p:ph type="title"/>
          </p:nvPr>
        </p:nvSpPr>
        <p:spPr>
          <a:xfrm>
            <a:off x="731343" y="5569267"/>
            <a:ext cx="22914900" cy="21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9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309" name="Google Shape;1309;p82"/>
          <p:cNvSpPr txBox="1">
            <a:spLocks noGrp="1"/>
          </p:cNvSpPr>
          <p:nvPr>
            <p:ph type="sldNum" idx="12"/>
          </p:nvPr>
        </p:nvSpPr>
        <p:spPr>
          <a:xfrm>
            <a:off x="22812148" y="12666269"/>
            <a:ext cx="1462800" cy="10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>
            <a:lvl1pPr lvl="0" rtl="0">
              <a:buNone/>
              <a:defRPr sz="3700">
                <a:solidFill>
                  <a:srgbClr val="FFFFFF"/>
                </a:solidFill>
              </a:defRPr>
            </a:lvl1pPr>
            <a:lvl2pPr lvl="1" rtl="0">
              <a:buNone/>
              <a:defRPr sz="3700">
                <a:solidFill>
                  <a:srgbClr val="FFFFFF"/>
                </a:solidFill>
              </a:defRPr>
            </a:lvl2pPr>
            <a:lvl3pPr lvl="2" rtl="0">
              <a:buNone/>
              <a:defRPr sz="3700">
                <a:solidFill>
                  <a:srgbClr val="FFFFFF"/>
                </a:solidFill>
              </a:defRPr>
            </a:lvl3pPr>
            <a:lvl4pPr lvl="3" rtl="0">
              <a:buNone/>
              <a:defRPr sz="3700">
                <a:solidFill>
                  <a:srgbClr val="FFFFFF"/>
                </a:solidFill>
              </a:defRPr>
            </a:lvl4pPr>
            <a:lvl5pPr lvl="4" rtl="0">
              <a:buNone/>
              <a:defRPr sz="3700">
                <a:solidFill>
                  <a:srgbClr val="FFFFFF"/>
                </a:solidFill>
              </a:defRPr>
            </a:lvl5pPr>
            <a:lvl6pPr lvl="5" rtl="0">
              <a:buNone/>
              <a:defRPr sz="3700">
                <a:solidFill>
                  <a:srgbClr val="FFFFFF"/>
                </a:solidFill>
              </a:defRPr>
            </a:lvl6pPr>
            <a:lvl7pPr lvl="6" rtl="0">
              <a:buNone/>
              <a:defRPr sz="3700">
                <a:solidFill>
                  <a:srgbClr val="FFFFFF"/>
                </a:solidFill>
              </a:defRPr>
            </a:lvl7pPr>
            <a:lvl8pPr lvl="7" rtl="0">
              <a:buNone/>
              <a:defRPr sz="3700">
                <a:solidFill>
                  <a:srgbClr val="FFFFFF"/>
                </a:solidFill>
              </a:defRPr>
            </a:lvl8pPr>
            <a:lvl9pPr lvl="8" rtl="0">
              <a:buNone/>
              <a:defRPr sz="3700">
                <a:solidFill>
                  <a:srgbClr val="FFFFFF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10" name="Google Shape;1310;p82"/>
          <p:cNvSpPr txBox="1">
            <a:spLocks noGrp="1"/>
          </p:cNvSpPr>
          <p:nvPr>
            <p:ph type="sldNum" idx="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11" name="Google Shape;1311;p82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 Title Slide:Digital Marketing">
  <p:cSld name="CUSTOM_2_3_1_1_1_1_1_2_1_2_1_1_1_1_2_1_1_1_1_2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0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70" name="Google Shape;70;p10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1" name="Google Shape;71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72" name="Google Shape;72;p10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3169325" bIns="243750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Digital Marketing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3" name="Google Shape;73;p10"/>
          <p:cNvSpPr txBox="1">
            <a:spLocks noGrp="1"/>
          </p:cNvSpPr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325" rIns="3169325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4" name="Google Shape;74;p10"/>
          <p:cNvSpPr txBox="1">
            <a:spLocks noGrp="1"/>
          </p:cNvSpPr>
          <p:nvPr>
            <p:ph type="title" idx="2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79600" tIns="0" rIns="1219000" bIns="12190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5" name="Google Shape;75;p10"/>
          <p:cNvSpPr txBox="1">
            <a:spLocks noGrp="1"/>
          </p:cNvSpPr>
          <p:nvPr>
            <p:ph type="title" idx="3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532925" tIns="24325" rIns="73135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 b="1"/>
            </a:lvl9pPr>
          </a:lstStyle>
          <a:p>
            <a:endParaRPr/>
          </a:p>
        </p:txBody>
      </p:sp>
      <p:sp>
        <p:nvSpPr>
          <p:cNvPr id="76" name="Google Shape;76;p10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  <p:pic>
        <p:nvPicPr>
          <p:cNvPr id="77" name="Google Shape;77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78273" y="2817400"/>
            <a:ext cx="5513298" cy="55132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. Title Slide: Web Development">
  <p:cSld name="CUSTOM_2_3_1_1_1_1_1_2_1_2_1_1_1_1_2_2_1_2">
    <p:spTree>
      <p:nvGrpSpPr>
        <p:cNvPr id="1" name="Shape 1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5" name="Google Shape;1315;p84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316" name="Google Shape;1316;p84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7" name="Google Shape;1317;p84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  <p:sp>
        <p:nvSpPr>
          <p:cNvPr id="1318" name="Google Shape;1318;p84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3169325" bIns="243750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319" name="Google Shape;1319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320" name="Google Shape;1320;p84"/>
          <p:cNvSpPr txBox="1">
            <a:spLocks noGrp="1"/>
          </p:cNvSpPr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325" rIns="3169325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321" name="Google Shape;1321;p84"/>
          <p:cNvSpPr txBox="1">
            <a:spLocks noGrp="1"/>
          </p:cNvSpPr>
          <p:nvPr>
            <p:ph type="title" idx="2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79600" tIns="0" rIns="1219000" bIns="12190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322" name="Google Shape;1322;p84"/>
          <p:cNvSpPr txBox="1">
            <a:spLocks noGrp="1"/>
          </p:cNvSpPr>
          <p:nvPr>
            <p:ph type="title" idx="3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532925" tIns="24325" rIns="73135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 b="1"/>
            </a:lvl9pPr>
          </a:lstStyle>
          <a:p>
            <a:endParaRPr/>
          </a:p>
        </p:txBody>
      </p:sp>
      <p:pic>
        <p:nvPicPr>
          <p:cNvPr id="1323" name="Google Shape;1323;p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69089" y="3283233"/>
            <a:ext cx="6094420" cy="45403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. Title Slide: UX/UI Design">
  <p:cSld name="CUSTOM_2_3_1_1_1_1_1_2_1_2_1_1_1_1_2_2_1_1_1">
    <p:spTree>
      <p:nvGrpSpPr>
        <p:cNvPr id="1" name="Shape 1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5" name="Google Shape;1325;p85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326" name="Google Shape;1326;p85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7" name="Google Shape;1327;p85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3169325" bIns="243750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328" name="Google Shape;1328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329" name="Google Shape;1329;p85"/>
          <p:cNvSpPr txBox="1">
            <a:spLocks noGrp="1"/>
          </p:cNvSpPr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325" rIns="3169325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330" name="Google Shape;1330;p85"/>
          <p:cNvSpPr txBox="1">
            <a:spLocks noGrp="1"/>
          </p:cNvSpPr>
          <p:nvPr>
            <p:ph type="title" idx="2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79600" tIns="0" rIns="1219000" bIns="12190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331" name="Google Shape;1331;p85"/>
          <p:cNvSpPr txBox="1">
            <a:spLocks noGrp="1"/>
          </p:cNvSpPr>
          <p:nvPr>
            <p:ph type="title" idx="3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532925" tIns="24325" rIns="73135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 b="1"/>
            </a:lvl9pPr>
          </a:lstStyle>
          <a:p>
            <a:endParaRPr/>
          </a:p>
        </p:txBody>
      </p:sp>
      <p:pic>
        <p:nvPicPr>
          <p:cNvPr id="1332" name="Google Shape;1332;p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58888" y="2822800"/>
            <a:ext cx="6825749" cy="5119304"/>
          </a:xfrm>
          <a:prstGeom prst="rect">
            <a:avLst/>
          </a:prstGeom>
          <a:noFill/>
          <a:ln>
            <a:noFill/>
          </a:ln>
        </p:spPr>
      </p:pic>
      <p:sp>
        <p:nvSpPr>
          <p:cNvPr id="1333" name="Google Shape;1333;p85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. Title Slide: Cybersecurity ">
  <p:cSld name="CUSTOM_2_3_1_1_1_1_1_2_1_2_1_1_1_1_2_2_1_1_1_1">
    <p:spTree>
      <p:nvGrpSpPr>
        <p:cNvPr id="1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5" name="Google Shape;1335;p86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336" name="Google Shape;1336;p86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7" name="Google Shape;1337;p86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3169325" bIns="243750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 Boot Camp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338" name="Google Shape;1338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339" name="Google Shape;1339;p86"/>
          <p:cNvSpPr txBox="1">
            <a:spLocks noGrp="1"/>
          </p:cNvSpPr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325" rIns="3169325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340" name="Google Shape;1340;p86"/>
          <p:cNvSpPr txBox="1">
            <a:spLocks noGrp="1"/>
          </p:cNvSpPr>
          <p:nvPr>
            <p:ph type="title" idx="2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79600" tIns="0" rIns="1219000" bIns="12190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341" name="Google Shape;1341;p86"/>
          <p:cNvSpPr txBox="1">
            <a:spLocks noGrp="1"/>
          </p:cNvSpPr>
          <p:nvPr>
            <p:ph type="title" idx="3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532925" tIns="24325" rIns="73135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 b="1"/>
            </a:lvl9pPr>
          </a:lstStyle>
          <a:p>
            <a:endParaRPr/>
          </a:p>
        </p:txBody>
      </p:sp>
      <p:pic>
        <p:nvPicPr>
          <p:cNvPr id="1342" name="Google Shape;1342;p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07557" y="3072384"/>
            <a:ext cx="6094420" cy="4509867"/>
          </a:xfrm>
          <a:prstGeom prst="rect">
            <a:avLst/>
          </a:prstGeom>
          <a:noFill/>
          <a:ln>
            <a:noFill/>
          </a:ln>
        </p:spPr>
      </p:pic>
      <p:sp>
        <p:nvSpPr>
          <p:cNvPr id="1343" name="Google Shape;1343;p86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. Title Slide:Data Analytics and Visualization">
  <p:cSld name="CUSTOM_2_3_1_1_1_1_1_2_1_2_1_1_1_1_2_1_1_1_1">
    <p:spTree>
      <p:nvGrpSpPr>
        <p:cNvPr id="1" name="Shape 1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5" name="Google Shape;1345;p87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346" name="Google Shape;1346;p87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47" name="Google Shape;1347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348" name="Google Shape;1348;p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07557" y="3181867"/>
            <a:ext cx="6094420" cy="4509867"/>
          </a:xfrm>
          <a:prstGeom prst="rect">
            <a:avLst/>
          </a:prstGeom>
          <a:noFill/>
          <a:ln>
            <a:noFill/>
          </a:ln>
        </p:spPr>
      </p:pic>
      <p:sp>
        <p:nvSpPr>
          <p:cNvPr id="1349" name="Google Shape;1349;p87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3169325" bIns="243750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350" name="Google Shape;1350;p87"/>
          <p:cNvSpPr txBox="1">
            <a:spLocks noGrp="1"/>
          </p:cNvSpPr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325" rIns="3169325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351" name="Google Shape;1351;p87"/>
          <p:cNvSpPr txBox="1">
            <a:spLocks noGrp="1"/>
          </p:cNvSpPr>
          <p:nvPr>
            <p:ph type="title" idx="2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79600" tIns="0" rIns="1219000" bIns="12190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352" name="Google Shape;1352;p87"/>
          <p:cNvSpPr txBox="1">
            <a:spLocks noGrp="1"/>
          </p:cNvSpPr>
          <p:nvPr>
            <p:ph type="title" idx="3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532925" tIns="24325" rIns="73135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 b="1"/>
            </a:lvl9pPr>
          </a:lstStyle>
          <a:p>
            <a:endParaRPr/>
          </a:p>
        </p:txBody>
      </p:sp>
      <p:sp>
        <p:nvSpPr>
          <p:cNvPr id="1353" name="Google Shape;1353;p87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 Subsection Slide">
  <p:cSld name="CUSTOM_17_2_1_1_2">
    <p:spTree>
      <p:nvGrpSpPr>
        <p:cNvPr id="1" name="Shape 1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5" name="Google Shape;1355;p88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1356" name="Google Shape;1356;p88"/>
          <p:cNvSpPr txBox="1">
            <a:spLocks noGrp="1"/>
          </p:cNvSpPr>
          <p:nvPr>
            <p:ph type="title"/>
          </p:nvPr>
        </p:nvSpPr>
        <p:spPr>
          <a:xfrm>
            <a:off x="731343" y="5569267"/>
            <a:ext cx="22914900" cy="21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9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357" name="Google Shape;1357;p88"/>
          <p:cNvSpPr txBox="1">
            <a:spLocks noGrp="1"/>
          </p:cNvSpPr>
          <p:nvPr>
            <p:ph type="sldNum" idx="12"/>
          </p:nvPr>
        </p:nvSpPr>
        <p:spPr>
          <a:xfrm>
            <a:off x="22812148" y="12666269"/>
            <a:ext cx="1462800" cy="1049700"/>
          </a:xfrm>
          <a:prstGeom prst="rect">
            <a:avLst/>
          </a:prstGeom>
        </p:spPr>
        <p:txBody>
          <a:bodyPr spcFirstLastPara="1" wrap="square" lIns="243750" tIns="243750" rIns="243750" bIns="243750" anchor="t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58" name="Google Shape;1358;p88"/>
          <p:cNvSpPr txBox="1">
            <a:spLocks noGrp="1"/>
          </p:cNvSpPr>
          <p:nvPr>
            <p:ph type="sldNum" idx="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59" name="Google Shape;1359;p88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 Transition Slide">
  <p:cSld name="CUSTOM_17_2_1_2">
    <p:spTree>
      <p:nvGrpSpPr>
        <p:cNvPr id="1" name="Shape 1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1" name="Google Shape;1361;p89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1362" name="Google Shape;1362;p89"/>
          <p:cNvSpPr txBox="1">
            <a:spLocks noGrp="1"/>
          </p:cNvSpPr>
          <p:nvPr>
            <p:ph type="title"/>
          </p:nvPr>
        </p:nvSpPr>
        <p:spPr>
          <a:xfrm>
            <a:off x="632102" y="5569267"/>
            <a:ext cx="22914900" cy="21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9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363" name="Google Shape;1363;p89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64" name="Google Shape;1364;p89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. Text Only">
  <p:cSld name="CUSTOM_2_7_2">
    <p:spTree>
      <p:nvGrpSpPr>
        <p:cNvPr id="1" name="Shape 1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6" name="Google Shape;1366;p90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367" name="Google Shape;1367;p90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368" name="Google Shape;1368;p90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69" name="Google Shape;1369;p90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370" name="Google Shape;1370;p90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71" name="Google Shape;1371;p90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372" name="Google Shape;1372;p90"/>
          <p:cNvSpPr txBox="1">
            <a:spLocks noGrp="1"/>
          </p:cNvSpPr>
          <p:nvPr>
            <p:ph type="body" idx="3"/>
          </p:nvPr>
        </p:nvSpPr>
        <p:spPr>
          <a:xfrm>
            <a:off x="467" y="3424667"/>
            <a:ext cx="24377700" cy="95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1219000" bIns="2437975" anchor="t" anchorCtr="0">
            <a:noAutofit/>
          </a:bodyPr>
          <a:lstStyle>
            <a:lvl1pPr marL="457200" lvl="0" indent="-46355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46355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. Text with Sidebar">
  <p:cSld name="CUSTOM_2_4_1">
    <p:spTree>
      <p:nvGrpSpPr>
        <p:cNvPr id="1" name="Shape 1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4" name="Google Shape;1374;p91"/>
          <p:cNvPicPr preferRelativeResize="0"/>
          <p:nvPr/>
        </p:nvPicPr>
        <p:blipFill rotWithShape="1">
          <a:blip r:embed="rId2">
            <a:alphaModFix/>
          </a:blip>
          <a:srcRect t="119" b="119"/>
          <a:stretch/>
        </p:blipFill>
        <p:spPr>
          <a:xfrm>
            <a:off x="18792305" y="2427400"/>
            <a:ext cx="4875530" cy="10092796"/>
          </a:xfrm>
          <a:prstGeom prst="rect">
            <a:avLst/>
          </a:prstGeom>
          <a:noFill/>
          <a:ln>
            <a:noFill/>
          </a:ln>
        </p:spPr>
      </p:pic>
      <p:sp>
        <p:nvSpPr>
          <p:cNvPr id="1375" name="Google Shape;1375;p91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177945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376" name="Google Shape;1376;p91"/>
          <p:cNvSpPr txBox="1">
            <a:spLocks noGrp="1"/>
          </p:cNvSpPr>
          <p:nvPr>
            <p:ph type="body" idx="2"/>
          </p:nvPr>
        </p:nvSpPr>
        <p:spPr>
          <a:xfrm>
            <a:off x="0" y="3322133"/>
            <a:ext cx="17860800" cy="1039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1219000" bIns="2437975" anchor="t" anchorCtr="0">
            <a:noAutofit/>
          </a:bodyPr>
          <a:lstStyle>
            <a:lvl1pPr marL="457200" lvl="0" indent="-46355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46355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377" name="Google Shape;1377;p91"/>
          <p:cNvSpPr txBox="1">
            <a:spLocks noGrp="1"/>
          </p:cNvSpPr>
          <p:nvPr>
            <p:ph type="subTitle" idx="3"/>
          </p:nvPr>
        </p:nvSpPr>
        <p:spPr>
          <a:xfrm>
            <a:off x="18811900" y="2427933"/>
            <a:ext cx="4836300" cy="10092900"/>
          </a:xfrm>
          <a:prstGeom prst="rect">
            <a:avLst/>
          </a:prstGeom>
          <a:noFill/>
          <a:ln w="9525" cap="flat" cmpd="sng">
            <a:solidFill>
              <a:srgbClr val="DBD9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87575" tIns="487575" rIns="487575" bIns="487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378" name="Google Shape;1378;p91"/>
          <p:cNvSpPr txBox="1">
            <a:spLocks noGrp="1"/>
          </p:cNvSpPr>
          <p:nvPr>
            <p:ph type="title"/>
          </p:nvPr>
        </p:nvSpPr>
        <p:spPr>
          <a:xfrm>
            <a:off x="-33125" y="0"/>
            <a:ext cx="178608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379" name="Google Shape;1379;p91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380" name="Google Shape;1380;p91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81" name="Google Shape;1381;p91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82" name="Google Shape;1382;p91"/>
          <p:cNvSpPr txBox="1">
            <a:spLocks noGrp="1"/>
          </p:cNvSpPr>
          <p:nvPr>
            <p:ph type="subTitle" idx="4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. Call Attention Slide">
  <p:cSld name="CUSTOM_2_3_1_1_3_1_1_2_1_1">
    <p:spTree>
      <p:nvGrpSpPr>
        <p:cNvPr id="1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4" name="Google Shape;1384;p92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1385" name="Google Shape;1385;p92"/>
          <p:cNvSpPr txBox="1">
            <a:spLocks noGrp="1"/>
          </p:cNvSpPr>
          <p:nvPr>
            <p:ph type="title"/>
          </p:nvPr>
        </p:nvSpPr>
        <p:spPr>
          <a:xfrm>
            <a:off x="6782367" y="4121800"/>
            <a:ext cx="15383100" cy="6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1386" name="Google Shape;1386;p92"/>
          <p:cNvPicPr preferRelativeResize="0"/>
          <p:nvPr/>
        </p:nvPicPr>
        <p:blipFill rotWithShape="1">
          <a:blip r:embed="rId3">
            <a:alphaModFix/>
          </a:blip>
          <a:srcRect l="139" r="149"/>
          <a:stretch/>
        </p:blipFill>
        <p:spPr>
          <a:xfrm>
            <a:off x="3354260" y="3554200"/>
            <a:ext cx="3656648" cy="5338703"/>
          </a:xfrm>
          <a:prstGeom prst="rect">
            <a:avLst/>
          </a:prstGeom>
          <a:noFill/>
          <a:ln>
            <a:noFill/>
          </a:ln>
        </p:spPr>
      </p:pic>
      <p:sp>
        <p:nvSpPr>
          <p:cNvPr id="1387" name="Google Shape;1387;p92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88" name="Google Shape;1388;p92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. Instructor Demonstration">
  <p:cSld name="CUSTOM_2_3_1_1_1_1_1_2_1_2_1_2">
    <p:spTree>
      <p:nvGrpSpPr>
        <p:cNvPr id="1" name="Shape 1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0" name="Google Shape;1390;p93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391" name="Google Shape;1391;p93"/>
          <p:cNvSpPr/>
          <p:nvPr/>
        </p:nvSpPr>
        <p:spPr>
          <a:xfrm>
            <a:off x="-19595" y="0"/>
            <a:ext cx="24414300" cy="73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/>
          </a:p>
        </p:txBody>
      </p:sp>
      <p:sp>
        <p:nvSpPr>
          <p:cNvPr id="1392" name="Google Shape;1392;p93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3" name="Google Shape;1393;p93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94" name="Google Shape;1394;p93"/>
          <p:cNvSpPr txBox="1"/>
          <p:nvPr/>
        </p:nvSpPr>
        <p:spPr>
          <a:xfrm>
            <a:off x="646632" y="10387584"/>
            <a:ext cx="23748300" cy="11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3750" rIns="2437975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72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395" name="Google Shape;1395;p93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1396" name="Google Shape;1396;p9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92949" y="-609600"/>
            <a:ext cx="22754797" cy="10835640"/>
          </a:xfrm>
          <a:prstGeom prst="rect">
            <a:avLst/>
          </a:prstGeom>
          <a:noFill/>
          <a:ln>
            <a:noFill/>
          </a:ln>
        </p:spPr>
      </p:pic>
      <p:sp>
        <p:nvSpPr>
          <p:cNvPr id="1397" name="Google Shape;1397;p93"/>
          <p:cNvSpPr txBox="1">
            <a:spLocks noGrp="1"/>
          </p:cNvSpPr>
          <p:nvPr>
            <p:ph type="title"/>
          </p:nvPr>
        </p:nvSpPr>
        <p:spPr>
          <a:xfrm>
            <a:off x="-269530" y="11698667"/>
            <a:ext cx="24663900" cy="12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25" rIns="243797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. Subsection Slide">
  <p:cSld name="CUSTOM_17_2_1_1_2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1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1"/>
          <p:cNvSpPr txBox="1">
            <a:spLocks noGrp="1"/>
          </p:cNvSpPr>
          <p:nvPr>
            <p:ph type="title"/>
          </p:nvPr>
        </p:nvSpPr>
        <p:spPr>
          <a:xfrm>
            <a:off x="731343" y="5569267"/>
            <a:ext cx="22914900" cy="21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9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1" name="Google Shape;81;p11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2" name="Google Shape;82;p11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. Activity">
  <p:cSld name="CUSTOM_2_3_1_1_1_1_1_2_1_2_1_1_1_1">
    <p:spTree>
      <p:nvGrpSpPr>
        <p:cNvPr id="1" name="Shape 1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9" name="Google Shape;1399;p94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400" name="Google Shape;1400;p94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01" name="Google Shape;1401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93494" y="10600400"/>
            <a:ext cx="1462660" cy="1935211"/>
          </a:xfrm>
          <a:prstGeom prst="rect">
            <a:avLst/>
          </a:prstGeom>
          <a:noFill/>
          <a:ln>
            <a:noFill/>
          </a:ln>
        </p:spPr>
      </p:pic>
      <p:sp>
        <p:nvSpPr>
          <p:cNvPr id="1402" name="Google Shape;1402;p94"/>
          <p:cNvSpPr txBox="1">
            <a:spLocks noGrp="1"/>
          </p:cNvSpPr>
          <p:nvPr>
            <p:ph type="title"/>
          </p:nvPr>
        </p:nvSpPr>
        <p:spPr>
          <a:xfrm>
            <a:off x="-269530" y="11292267"/>
            <a:ext cx="23914500" cy="16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25" rIns="26817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403" name="Google Shape;1403;p94"/>
          <p:cNvSpPr/>
          <p:nvPr/>
        </p:nvSpPr>
        <p:spPr>
          <a:xfrm>
            <a:off x="-19595" y="0"/>
            <a:ext cx="24414300" cy="73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/>
          </a:p>
        </p:txBody>
      </p:sp>
      <p:pic>
        <p:nvPicPr>
          <p:cNvPr id="1404" name="Google Shape;1404;p94"/>
          <p:cNvPicPr preferRelativeResize="0"/>
          <p:nvPr/>
        </p:nvPicPr>
        <p:blipFill rotWithShape="1">
          <a:blip r:embed="rId4">
            <a:alphaModFix/>
          </a:blip>
          <a:srcRect t="29" b="39"/>
          <a:stretch/>
        </p:blipFill>
        <p:spPr>
          <a:xfrm>
            <a:off x="2396709" y="3022301"/>
            <a:ext cx="4631754" cy="5094929"/>
          </a:xfrm>
          <a:prstGeom prst="rect">
            <a:avLst/>
          </a:prstGeom>
          <a:noFill/>
          <a:ln>
            <a:noFill/>
          </a:ln>
        </p:spPr>
      </p:pic>
      <p:sp>
        <p:nvSpPr>
          <p:cNvPr id="1405" name="Google Shape;1405;p94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06" name="Google Shape;1406;p94"/>
          <p:cNvSpPr txBox="1"/>
          <p:nvPr/>
        </p:nvSpPr>
        <p:spPr>
          <a:xfrm>
            <a:off x="731343" y="10515267"/>
            <a:ext cx="20417100" cy="8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35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07" name="Google Shape;1407;p94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408" name="Google Shape;1408;p94"/>
          <p:cNvSpPr txBox="1">
            <a:spLocks noGrp="1"/>
          </p:cNvSpPr>
          <p:nvPr>
            <p:ph type="title" idx="2"/>
          </p:nvPr>
        </p:nvSpPr>
        <p:spPr>
          <a:xfrm>
            <a:off x="730210" y="2781000"/>
            <a:ext cx="22914900" cy="737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26275" tIns="0" rIns="1219000" bIns="12190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. Activity with Instructions ">
  <p:cSld name="CUSTOM_2_5_1_3_1">
    <p:spTree>
      <p:nvGrpSpPr>
        <p:cNvPr id="1" name="Shape 1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0" name="Google Shape;1410;p95"/>
          <p:cNvPicPr preferRelativeResize="0"/>
          <p:nvPr/>
        </p:nvPicPr>
        <p:blipFill rotWithShape="1">
          <a:blip r:embed="rId2">
            <a:alphaModFix/>
          </a:blip>
          <a:srcRect t="29" b="39"/>
          <a:stretch/>
        </p:blipFill>
        <p:spPr>
          <a:xfrm>
            <a:off x="22062586" y="11079467"/>
            <a:ext cx="1584550" cy="1742999"/>
          </a:xfrm>
          <a:prstGeom prst="rect">
            <a:avLst/>
          </a:prstGeom>
          <a:noFill/>
          <a:ln>
            <a:noFill/>
          </a:ln>
        </p:spPr>
      </p:pic>
      <p:sp>
        <p:nvSpPr>
          <p:cNvPr id="1411" name="Google Shape;1411;p95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412" name="Google Shape;1412;p95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13" name="Google Shape;1413;p95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414" name="Google Shape;1414;p95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415" name="Google Shape;1415;p95"/>
          <p:cNvSpPr txBox="1">
            <a:spLocks noGrp="1"/>
          </p:cNvSpPr>
          <p:nvPr>
            <p:ph type="body" idx="2"/>
          </p:nvPr>
        </p:nvSpPr>
        <p:spPr>
          <a:xfrm>
            <a:off x="467" y="3424667"/>
            <a:ext cx="24377700" cy="85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1219000" bIns="2437975" anchor="t" anchorCtr="0">
            <a:noAutofit/>
          </a:bodyPr>
          <a:lstStyle>
            <a:lvl1pPr marL="457200" lvl="0" indent="-46355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46355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cxnSp>
        <p:nvCxnSpPr>
          <p:cNvPr id="1416" name="Google Shape;1416;p95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17" name="Google Shape;1417;p95"/>
          <p:cNvSpPr txBox="1">
            <a:spLocks noGrp="1"/>
          </p:cNvSpPr>
          <p:nvPr>
            <p:ph type="title" idx="3"/>
          </p:nvPr>
        </p:nvSpPr>
        <p:spPr>
          <a:xfrm>
            <a:off x="-32791" y="12377733"/>
            <a:ext cx="24443100" cy="7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925550" tIns="24325" rIns="26817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2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418" name="Google Shape;1418;p95"/>
          <p:cNvSpPr txBox="1">
            <a:spLocks noGrp="1"/>
          </p:cNvSpPr>
          <p:nvPr>
            <p:ph type="subTitle" idx="4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. Challenge">
  <p:cSld name="CUSTOM_2_3_1_1_1_1_1_2_1_2_1_1_4">
    <p:spTree>
      <p:nvGrpSpPr>
        <p:cNvPr id="1" name="Shape 1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0" name="Google Shape;1420;p96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421" name="Google Shape;1421;p96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22" name="Google Shape;1422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93494" y="10600400"/>
            <a:ext cx="1462660" cy="1935211"/>
          </a:xfrm>
          <a:prstGeom prst="rect">
            <a:avLst/>
          </a:prstGeom>
          <a:noFill/>
          <a:ln>
            <a:noFill/>
          </a:ln>
        </p:spPr>
      </p:pic>
      <p:sp>
        <p:nvSpPr>
          <p:cNvPr id="1423" name="Google Shape;1423;p96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24" name="Google Shape;1424;p96"/>
          <p:cNvSpPr txBox="1">
            <a:spLocks noGrp="1"/>
          </p:cNvSpPr>
          <p:nvPr>
            <p:ph type="title"/>
          </p:nvPr>
        </p:nvSpPr>
        <p:spPr>
          <a:xfrm>
            <a:off x="730210" y="2781000"/>
            <a:ext cx="22914900" cy="737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26275" tIns="0" rIns="1219000" bIns="12190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425" name="Google Shape;1425;p96"/>
          <p:cNvSpPr txBox="1">
            <a:spLocks noGrp="1"/>
          </p:cNvSpPr>
          <p:nvPr>
            <p:ph type="title" idx="2"/>
          </p:nvPr>
        </p:nvSpPr>
        <p:spPr>
          <a:xfrm>
            <a:off x="-269530" y="11292267"/>
            <a:ext cx="23914500" cy="16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25" rIns="26817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426" name="Google Shape;1426;p96"/>
          <p:cNvSpPr txBox="1"/>
          <p:nvPr/>
        </p:nvSpPr>
        <p:spPr>
          <a:xfrm>
            <a:off x="731343" y="10515267"/>
            <a:ext cx="20417100" cy="8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35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27" name="Google Shape;1427;p96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1428" name="Google Shape;1428;p9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30210" y="-1586733"/>
            <a:ext cx="7865559" cy="137124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. Challenge with Instructions">
  <p:cSld name="CUSTOM_2_5_1_4">
    <p:spTree>
      <p:nvGrpSpPr>
        <p:cNvPr id="1" name="Shape 1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0" name="Google Shape;1430;p97"/>
          <p:cNvSpPr txBox="1">
            <a:spLocks noGrp="1"/>
          </p:cNvSpPr>
          <p:nvPr>
            <p:ph type="title"/>
          </p:nvPr>
        </p:nvSpPr>
        <p:spPr>
          <a:xfrm>
            <a:off x="-32791" y="12377733"/>
            <a:ext cx="24443100" cy="7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925550" tIns="24325" rIns="26817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2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431" name="Google Shape;1431;p97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432" name="Google Shape;1432;p97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33" name="Google Shape;1433;p97"/>
          <p:cNvSpPr txBox="1">
            <a:spLocks noGrp="1"/>
          </p:cNvSpPr>
          <p:nvPr>
            <p:ph type="body" idx="1"/>
          </p:nvPr>
        </p:nvSpPr>
        <p:spPr>
          <a:xfrm>
            <a:off x="467" y="3424667"/>
            <a:ext cx="24377700" cy="85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1219000" bIns="2437975" anchor="t" anchorCtr="0">
            <a:noAutofit/>
          </a:bodyPr>
          <a:lstStyle>
            <a:lvl1pPr marL="457200" lvl="0" indent="-46355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46355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434" name="Google Shape;1434;p97"/>
          <p:cNvSpPr txBox="1">
            <a:spLocks noGrp="1"/>
          </p:cNvSpPr>
          <p:nvPr>
            <p:ph type="title" idx="2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435" name="Google Shape;1435;p97"/>
          <p:cNvSpPr txBox="1">
            <a:spLocks noGrp="1"/>
          </p:cNvSpPr>
          <p:nvPr>
            <p:ph type="subTitle" idx="3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436" name="Google Shape;1436;p97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37" name="Google Shape;1437;p97"/>
          <p:cNvSpPr txBox="1">
            <a:spLocks noGrp="1"/>
          </p:cNvSpPr>
          <p:nvPr>
            <p:ph type="subTitle" idx="4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1438" name="Google Shape;1438;p9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896164" y="10300933"/>
            <a:ext cx="1750939" cy="30524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. Homework">
  <p:cSld name="CUSTOM_2_3_1_1_1_1_1_2_1_2_1_1_3_1">
    <p:spTree>
      <p:nvGrpSpPr>
        <p:cNvPr id="1" name="Shape 1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0" name="Google Shape;1440;p98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441" name="Google Shape;1441;p98"/>
          <p:cNvSpPr/>
          <p:nvPr/>
        </p:nvSpPr>
        <p:spPr>
          <a:xfrm>
            <a:off x="-19595" y="0"/>
            <a:ext cx="24414300" cy="73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/>
          </a:p>
        </p:txBody>
      </p:sp>
      <p:pic>
        <p:nvPicPr>
          <p:cNvPr id="1442" name="Google Shape;1442;p98"/>
          <p:cNvPicPr preferRelativeResize="0"/>
          <p:nvPr/>
        </p:nvPicPr>
        <p:blipFill rotWithShape="1">
          <a:blip r:embed="rId3">
            <a:alphaModFix/>
          </a:blip>
          <a:srcRect l="209" r="209"/>
          <a:stretch/>
        </p:blipFill>
        <p:spPr>
          <a:xfrm>
            <a:off x="2288388" y="2927000"/>
            <a:ext cx="4631755" cy="52802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3" name="Google Shape;1443;p98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44" name="Google Shape;1444;p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493494" y="10600400"/>
            <a:ext cx="1462660" cy="1935211"/>
          </a:xfrm>
          <a:prstGeom prst="rect">
            <a:avLst/>
          </a:prstGeom>
          <a:noFill/>
          <a:ln>
            <a:noFill/>
          </a:ln>
        </p:spPr>
      </p:pic>
      <p:sp>
        <p:nvSpPr>
          <p:cNvPr id="1445" name="Google Shape;1445;p98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46" name="Google Shape;1446;p98"/>
          <p:cNvSpPr txBox="1">
            <a:spLocks noGrp="1"/>
          </p:cNvSpPr>
          <p:nvPr>
            <p:ph type="title"/>
          </p:nvPr>
        </p:nvSpPr>
        <p:spPr>
          <a:xfrm>
            <a:off x="-269530" y="11292267"/>
            <a:ext cx="23914500" cy="16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25" rIns="26817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447" name="Google Shape;1447;p98"/>
          <p:cNvSpPr txBox="1"/>
          <p:nvPr/>
        </p:nvSpPr>
        <p:spPr>
          <a:xfrm>
            <a:off x="731343" y="10515267"/>
            <a:ext cx="20417100" cy="8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sz="35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48" name="Google Shape;1448;p98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449" name="Google Shape;1449;p98"/>
          <p:cNvSpPr txBox="1">
            <a:spLocks noGrp="1"/>
          </p:cNvSpPr>
          <p:nvPr>
            <p:ph type="title" idx="2"/>
          </p:nvPr>
        </p:nvSpPr>
        <p:spPr>
          <a:xfrm>
            <a:off x="730210" y="2781000"/>
            <a:ext cx="22914900" cy="737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26275" tIns="0" rIns="1219000" bIns="12190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799">
          <p15:clr>
            <a:srgbClr val="F9AD4C"/>
          </p15:clr>
        </p15:guide>
      </p15:sldGuideLst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. Homework with Instructions">
  <p:cSld name="CUSTOM_2_5_2">
    <p:spTree>
      <p:nvGrpSpPr>
        <p:cNvPr id="1" name="Shape 1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1" name="Google Shape;1451;p99"/>
          <p:cNvSpPr txBox="1">
            <a:spLocks noGrp="1"/>
          </p:cNvSpPr>
          <p:nvPr>
            <p:ph type="body" idx="1"/>
          </p:nvPr>
        </p:nvSpPr>
        <p:spPr>
          <a:xfrm>
            <a:off x="467" y="3424667"/>
            <a:ext cx="24377700" cy="85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1219000" bIns="2437975" anchor="t" anchorCtr="0">
            <a:noAutofit/>
          </a:bodyPr>
          <a:lstStyle>
            <a:lvl1pPr marL="457200" lvl="0" indent="-46355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46355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452" name="Google Shape;1452;p99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453" name="Google Shape;1453;p99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454" name="Google Shape;1454;p99"/>
          <p:cNvPicPr preferRelativeResize="0"/>
          <p:nvPr/>
        </p:nvPicPr>
        <p:blipFill rotWithShape="1">
          <a:blip r:embed="rId2">
            <a:alphaModFix/>
          </a:blip>
          <a:srcRect l="504" r="504"/>
          <a:stretch/>
        </p:blipFill>
        <p:spPr>
          <a:xfrm>
            <a:off x="22013117" y="11202333"/>
            <a:ext cx="1462661" cy="1663773"/>
          </a:xfrm>
          <a:prstGeom prst="rect">
            <a:avLst/>
          </a:prstGeom>
          <a:noFill/>
          <a:ln>
            <a:noFill/>
          </a:ln>
        </p:spPr>
      </p:pic>
      <p:sp>
        <p:nvSpPr>
          <p:cNvPr id="1455" name="Google Shape;1455;p99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456" name="Google Shape;1456;p99"/>
          <p:cNvSpPr txBox="1">
            <a:spLocks noGrp="1"/>
          </p:cNvSpPr>
          <p:nvPr>
            <p:ph type="subTitle" idx="2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457" name="Google Shape;1457;p99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58" name="Google Shape;1458;p99"/>
          <p:cNvSpPr txBox="1">
            <a:spLocks noGrp="1"/>
          </p:cNvSpPr>
          <p:nvPr>
            <p:ph type="title" idx="3"/>
          </p:nvPr>
        </p:nvSpPr>
        <p:spPr>
          <a:xfrm>
            <a:off x="-32791" y="12377733"/>
            <a:ext cx="24443100" cy="7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925550" tIns="24325" rIns="26817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2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459" name="Google Shape;1459;p99"/>
          <p:cNvSpPr txBox="1">
            <a:spLocks noGrp="1"/>
          </p:cNvSpPr>
          <p:nvPr>
            <p:ph type="subTitle" idx="4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3342">
          <p15:clr>
            <a:srgbClr val="F9AD4C"/>
          </p15:clr>
        </p15:guide>
      </p15:sldGuideLst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. Numbered 1–4 (Green)">
  <p:cSld name="CUSTOM_2_7_1">
    <p:spTree>
      <p:nvGrpSpPr>
        <p:cNvPr id="1" name="Shape 1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1" name="Google Shape;1461;p100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2" name="Google Shape;1462;p100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463" name="Google Shape;1463;p100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464" name="Google Shape;1464;p100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65" name="Google Shape;1465;p100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466" name="Google Shape;1466;p100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67" name="Google Shape;1467;p100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grpSp>
        <p:nvGrpSpPr>
          <p:cNvPr id="1468" name="Google Shape;1468;p100"/>
          <p:cNvGrpSpPr/>
          <p:nvPr/>
        </p:nvGrpSpPr>
        <p:grpSpPr>
          <a:xfrm>
            <a:off x="1218894" y="3676879"/>
            <a:ext cx="2071187" cy="1656821"/>
            <a:chOff x="457200" y="1378813"/>
            <a:chExt cx="776889" cy="621300"/>
          </a:xfrm>
        </p:grpSpPr>
        <p:sp>
          <p:nvSpPr>
            <p:cNvPr id="1469" name="Google Shape;1469;p10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8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470" name="Google Shape;1470;p10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71" name="Google Shape;1471;p100"/>
          <p:cNvGrpSpPr/>
          <p:nvPr/>
        </p:nvGrpSpPr>
        <p:grpSpPr>
          <a:xfrm>
            <a:off x="1218894" y="5943313"/>
            <a:ext cx="2071187" cy="1656821"/>
            <a:chOff x="457200" y="1378813"/>
            <a:chExt cx="776889" cy="621300"/>
          </a:xfrm>
        </p:grpSpPr>
        <p:sp>
          <p:nvSpPr>
            <p:cNvPr id="1472" name="Google Shape;1472;p10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8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473" name="Google Shape;1473;p10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74" name="Google Shape;1474;p100"/>
          <p:cNvGrpSpPr/>
          <p:nvPr/>
        </p:nvGrpSpPr>
        <p:grpSpPr>
          <a:xfrm>
            <a:off x="1218894" y="8196979"/>
            <a:ext cx="2071187" cy="1656821"/>
            <a:chOff x="457200" y="1378813"/>
            <a:chExt cx="776889" cy="621300"/>
          </a:xfrm>
        </p:grpSpPr>
        <p:sp>
          <p:nvSpPr>
            <p:cNvPr id="1475" name="Google Shape;1475;p10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476" name="Google Shape;1476;p10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77" name="Google Shape;1477;p100"/>
          <p:cNvGrpSpPr/>
          <p:nvPr/>
        </p:nvGrpSpPr>
        <p:grpSpPr>
          <a:xfrm>
            <a:off x="1218894" y="10463379"/>
            <a:ext cx="2071187" cy="1656821"/>
            <a:chOff x="457200" y="1378813"/>
            <a:chExt cx="776889" cy="621300"/>
          </a:xfrm>
        </p:grpSpPr>
        <p:sp>
          <p:nvSpPr>
            <p:cNvPr id="1478" name="Google Shape;1478;p10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479" name="Google Shape;1479;p10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80" name="Google Shape;1480;p100"/>
          <p:cNvSpPr txBox="1">
            <a:spLocks noGrp="1"/>
          </p:cNvSpPr>
          <p:nvPr>
            <p:ph type="subTitle" idx="3"/>
          </p:nvPr>
        </p:nvSpPr>
        <p:spPr>
          <a:xfrm>
            <a:off x="-32791" y="37280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481" name="Google Shape;1481;p100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2" name="Google Shape;1482;p100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3" name="Google Shape;1483;p100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4" name="Google Shape;1484;p100"/>
          <p:cNvSpPr txBox="1">
            <a:spLocks noGrp="1"/>
          </p:cNvSpPr>
          <p:nvPr>
            <p:ph type="subTitle" idx="4"/>
          </p:nvPr>
        </p:nvSpPr>
        <p:spPr>
          <a:xfrm>
            <a:off x="-32791" y="59561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485" name="Google Shape;1485;p100"/>
          <p:cNvSpPr txBox="1">
            <a:spLocks noGrp="1"/>
          </p:cNvSpPr>
          <p:nvPr>
            <p:ph type="subTitle" idx="5"/>
          </p:nvPr>
        </p:nvSpPr>
        <p:spPr>
          <a:xfrm>
            <a:off x="0" y="82033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486" name="Google Shape;1486;p100"/>
          <p:cNvSpPr txBox="1">
            <a:spLocks noGrp="1"/>
          </p:cNvSpPr>
          <p:nvPr>
            <p:ph type="subTitle" idx="6"/>
          </p:nvPr>
        </p:nvSpPr>
        <p:spPr>
          <a:xfrm>
            <a:off x="-32791" y="104505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. Numbered 1–5 (Green)">
  <p:cSld name="CUSTOM_2_7_1_4">
    <p:spTree>
      <p:nvGrpSpPr>
        <p:cNvPr id="1" name="Shape 1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8" name="Google Shape;1488;p101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9" name="Google Shape;1489;p101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490" name="Google Shape;1490;p101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491" name="Google Shape;1491;p101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92" name="Google Shape;1492;p101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493" name="Google Shape;1493;p101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94" name="Google Shape;1494;p101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grpSp>
        <p:nvGrpSpPr>
          <p:cNvPr id="1495" name="Google Shape;1495;p101"/>
          <p:cNvGrpSpPr/>
          <p:nvPr/>
        </p:nvGrpSpPr>
        <p:grpSpPr>
          <a:xfrm>
            <a:off x="1218895" y="3467313"/>
            <a:ext cx="2071187" cy="1656821"/>
            <a:chOff x="457200" y="1378813"/>
            <a:chExt cx="776889" cy="621300"/>
          </a:xfrm>
        </p:grpSpPr>
        <p:sp>
          <p:nvSpPr>
            <p:cNvPr id="1496" name="Google Shape;1496;p10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8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497" name="Google Shape;1497;p10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98" name="Google Shape;1498;p101"/>
          <p:cNvGrpSpPr/>
          <p:nvPr/>
        </p:nvGrpSpPr>
        <p:grpSpPr>
          <a:xfrm>
            <a:off x="1218894" y="5333713"/>
            <a:ext cx="2071187" cy="1656821"/>
            <a:chOff x="457200" y="1378813"/>
            <a:chExt cx="776889" cy="621300"/>
          </a:xfrm>
        </p:grpSpPr>
        <p:sp>
          <p:nvSpPr>
            <p:cNvPr id="1499" name="Google Shape;1499;p10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8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00" name="Google Shape;1500;p10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01" name="Google Shape;1501;p101"/>
          <p:cNvGrpSpPr/>
          <p:nvPr/>
        </p:nvGrpSpPr>
        <p:grpSpPr>
          <a:xfrm>
            <a:off x="1218894" y="7180979"/>
            <a:ext cx="2071187" cy="1656821"/>
            <a:chOff x="457200" y="1378813"/>
            <a:chExt cx="776889" cy="621300"/>
          </a:xfrm>
        </p:grpSpPr>
        <p:sp>
          <p:nvSpPr>
            <p:cNvPr id="1502" name="Google Shape;1502;p10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03" name="Google Shape;1503;p10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04" name="Google Shape;1504;p101"/>
          <p:cNvGrpSpPr/>
          <p:nvPr/>
        </p:nvGrpSpPr>
        <p:grpSpPr>
          <a:xfrm>
            <a:off x="1218894" y="9040979"/>
            <a:ext cx="2071187" cy="1656821"/>
            <a:chOff x="457200" y="1378813"/>
            <a:chExt cx="776889" cy="621300"/>
          </a:xfrm>
        </p:grpSpPr>
        <p:sp>
          <p:nvSpPr>
            <p:cNvPr id="1505" name="Google Shape;1505;p10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06" name="Google Shape;1506;p10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07" name="Google Shape;1507;p101"/>
          <p:cNvSpPr txBox="1">
            <a:spLocks noGrp="1"/>
          </p:cNvSpPr>
          <p:nvPr>
            <p:ph type="subTitle" idx="3"/>
          </p:nvPr>
        </p:nvSpPr>
        <p:spPr>
          <a:xfrm>
            <a:off x="-200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508" name="Google Shape;1508;p101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9" name="Google Shape;1509;p101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0" name="Google Shape;1510;p101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1" name="Google Shape;1511;p101"/>
          <p:cNvSpPr txBox="1">
            <a:spLocks noGrp="1"/>
          </p:cNvSpPr>
          <p:nvPr>
            <p:ph type="subTitle" idx="4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512" name="Google Shape;1512;p101"/>
          <p:cNvSpPr txBox="1">
            <a:spLocks noGrp="1"/>
          </p:cNvSpPr>
          <p:nvPr>
            <p:ph type="subTitle" idx="5"/>
          </p:nvPr>
        </p:nvSpPr>
        <p:spPr>
          <a:xfrm>
            <a:off x="0" y="71873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513" name="Google Shape;1513;p101"/>
          <p:cNvSpPr txBox="1">
            <a:spLocks noGrp="1"/>
          </p:cNvSpPr>
          <p:nvPr>
            <p:ph type="subTitle" idx="6"/>
          </p:nvPr>
        </p:nvSpPr>
        <p:spPr>
          <a:xfrm>
            <a:off x="-32791" y="90281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grpSp>
        <p:nvGrpSpPr>
          <p:cNvPr id="1514" name="Google Shape;1514;p101"/>
          <p:cNvGrpSpPr/>
          <p:nvPr/>
        </p:nvGrpSpPr>
        <p:grpSpPr>
          <a:xfrm>
            <a:off x="1251686" y="10888246"/>
            <a:ext cx="2071187" cy="1656821"/>
            <a:chOff x="457200" y="1378813"/>
            <a:chExt cx="776889" cy="621300"/>
          </a:xfrm>
        </p:grpSpPr>
        <p:sp>
          <p:nvSpPr>
            <p:cNvPr id="1515" name="Google Shape;1515;p10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16" name="Google Shape;1516;p10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17" name="Google Shape;1517;p101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8" name="Google Shape;1518;p101"/>
          <p:cNvSpPr txBox="1">
            <a:spLocks noGrp="1"/>
          </p:cNvSpPr>
          <p:nvPr>
            <p:ph type="subTitle" idx="7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. Numbered 1–6 (Gray)">
  <p:cSld name="CUSTOM_2_7_1_3_1_1">
    <p:spTree>
      <p:nvGrpSpPr>
        <p:cNvPr id="1" name="Shape 1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0" name="Google Shape;1520;p102"/>
          <p:cNvSpPr/>
          <p:nvPr/>
        </p:nvSpPr>
        <p:spPr>
          <a:xfrm>
            <a:off x="3605861" y="3300867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1" name="Google Shape;1521;p102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522" name="Google Shape;1522;p102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523" name="Google Shape;1523;p102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24" name="Google Shape;1524;p102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525" name="Google Shape;1525;p102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26" name="Google Shape;1526;p102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grpSp>
        <p:nvGrpSpPr>
          <p:cNvPr id="1527" name="Google Shape;1527;p102"/>
          <p:cNvGrpSpPr/>
          <p:nvPr/>
        </p:nvGrpSpPr>
        <p:grpSpPr>
          <a:xfrm>
            <a:off x="1218895" y="3300915"/>
            <a:ext cx="2071215" cy="1296816"/>
            <a:chOff x="457200" y="1466425"/>
            <a:chExt cx="776900" cy="486300"/>
          </a:xfrm>
        </p:grpSpPr>
        <p:sp>
          <p:nvSpPr>
            <p:cNvPr id="1528" name="Google Shape;1528;p10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29" name="Google Shape;1529;p10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30" name="Google Shape;1530;p102"/>
          <p:cNvSpPr txBox="1">
            <a:spLocks noGrp="1"/>
          </p:cNvSpPr>
          <p:nvPr>
            <p:ph type="subTitle" idx="3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531" name="Google Shape;1531;p102"/>
          <p:cNvSpPr/>
          <p:nvPr/>
        </p:nvSpPr>
        <p:spPr>
          <a:xfrm>
            <a:off x="3605861" y="4877067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32" name="Google Shape;1532;p102"/>
          <p:cNvGrpSpPr/>
          <p:nvPr/>
        </p:nvGrpSpPr>
        <p:grpSpPr>
          <a:xfrm>
            <a:off x="1218895" y="4877115"/>
            <a:ext cx="2071215" cy="1296816"/>
            <a:chOff x="457200" y="1466425"/>
            <a:chExt cx="776900" cy="486300"/>
          </a:xfrm>
        </p:grpSpPr>
        <p:sp>
          <p:nvSpPr>
            <p:cNvPr id="1533" name="Google Shape;1533;p10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34" name="Google Shape;1534;p10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35" name="Google Shape;1535;p102"/>
          <p:cNvSpPr/>
          <p:nvPr/>
        </p:nvSpPr>
        <p:spPr>
          <a:xfrm>
            <a:off x="3605861" y="6453267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36" name="Google Shape;1536;p102"/>
          <p:cNvGrpSpPr/>
          <p:nvPr/>
        </p:nvGrpSpPr>
        <p:grpSpPr>
          <a:xfrm>
            <a:off x="1218895" y="6453315"/>
            <a:ext cx="2071215" cy="1296816"/>
            <a:chOff x="457200" y="1466425"/>
            <a:chExt cx="776900" cy="486300"/>
          </a:xfrm>
        </p:grpSpPr>
        <p:sp>
          <p:nvSpPr>
            <p:cNvPr id="1537" name="Google Shape;1537;p10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38" name="Google Shape;1538;p10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39" name="Google Shape;1539;p102"/>
          <p:cNvSpPr/>
          <p:nvPr/>
        </p:nvSpPr>
        <p:spPr>
          <a:xfrm>
            <a:off x="3605861" y="8029467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40" name="Google Shape;1540;p102"/>
          <p:cNvGrpSpPr/>
          <p:nvPr/>
        </p:nvGrpSpPr>
        <p:grpSpPr>
          <a:xfrm>
            <a:off x="1218895" y="8029515"/>
            <a:ext cx="2071215" cy="1296816"/>
            <a:chOff x="457200" y="1466425"/>
            <a:chExt cx="776900" cy="486300"/>
          </a:xfrm>
        </p:grpSpPr>
        <p:sp>
          <p:nvSpPr>
            <p:cNvPr id="1541" name="Google Shape;1541;p10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42" name="Google Shape;1542;p10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43" name="Google Shape;1543;p102"/>
          <p:cNvSpPr/>
          <p:nvPr/>
        </p:nvSpPr>
        <p:spPr>
          <a:xfrm>
            <a:off x="3605861" y="9605700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44" name="Google Shape;1544;p102"/>
          <p:cNvGrpSpPr/>
          <p:nvPr/>
        </p:nvGrpSpPr>
        <p:grpSpPr>
          <a:xfrm>
            <a:off x="1218895" y="9605749"/>
            <a:ext cx="2071215" cy="1296816"/>
            <a:chOff x="457200" y="1466425"/>
            <a:chExt cx="776900" cy="486300"/>
          </a:xfrm>
        </p:grpSpPr>
        <p:sp>
          <p:nvSpPr>
            <p:cNvPr id="1545" name="Google Shape;1545;p10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46" name="Google Shape;1546;p10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47" name="Google Shape;1547;p102"/>
          <p:cNvSpPr/>
          <p:nvPr/>
        </p:nvSpPr>
        <p:spPr>
          <a:xfrm>
            <a:off x="3605861" y="11182033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48" name="Google Shape;1548;p102"/>
          <p:cNvGrpSpPr/>
          <p:nvPr/>
        </p:nvGrpSpPr>
        <p:grpSpPr>
          <a:xfrm>
            <a:off x="1218895" y="11182082"/>
            <a:ext cx="2071215" cy="1296816"/>
            <a:chOff x="457200" y="1466425"/>
            <a:chExt cx="776900" cy="486300"/>
          </a:xfrm>
        </p:grpSpPr>
        <p:sp>
          <p:nvSpPr>
            <p:cNvPr id="1549" name="Google Shape;1549;p10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50" name="Google Shape;1550;p10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51" name="Google Shape;1551;p102"/>
          <p:cNvSpPr txBox="1">
            <a:spLocks noGrp="1"/>
          </p:cNvSpPr>
          <p:nvPr>
            <p:ph type="subTitle" idx="4"/>
          </p:nvPr>
        </p:nvSpPr>
        <p:spPr>
          <a:xfrm>
            <a:off x="-32192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552" name="Google Shape;1552;p102"/>
          <p:cNvSpPr txBox="1">
            <a:spLocks noGrp="1"/>
          </p:cNvSpPr>
          <p:nvPr>
            <p:ph type="subTitle" idx="5"/>
          </p:nvPr>
        </p:nvSpPr>
        <p:spPr>
          <a:xfrm>
            <a:off x="-32192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553" name="Google Shape;1553;p102"/>
          <p:cNvSpPr txBox="1">
            <a:spLocks noGrp="1"/>
          </p:cNvSpPr>
          <p:nvPr>
            <p:ph type="subTitle" idx="6"/>
          </p:nvPr>
        </p:nvSpPr>
        <p:spPr>
          <a:xfrm>
            <a:off x="-32392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554" name="Google Shape;1554;p102"/>
          <p:cNvSpPr txBox="1">
            <a:spLocks noGrp="1"/>
          </p:cNvSpPr>
          <p:nvPr>
            <p:ph type="subTitle" idx="7"/>
          </p:nvPr>
        </p:nvSpPr>
        <p:spPr>
          <a:xfrm>
            <a:off x="33258" y="96589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555" name="Google Shape;1555;p102"/>
          <p:cNvSpPr txBox="1">
            <a:spLocks noGrp="1"/>
          </p:cNvSpPr>
          <p:nvPr>
            <p:ph type="subTitle" idx="8"/>
          </p:nvPr>
        </p:nvSpPr>
        <p:spPr>
          <a:xfrm>
            <a:off x="33258" y="112963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. Numbered 1–6 (Blue)">
  <p:cSld name="CUSTOM_2_7_1_3_1_1_2">
    <p:spTree>
      <p:nvGrpSpPr>
        <p:cNvPr id="1" name="Shape 1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7" name="Google Shape;1557;p103"/>
          <p:cNvSpPr/>
          <p:nvPr/>
        </p:nvSpPr>
        <p:spPr>
          <a:xfrm>
            <a:off x="3605861" y="3300867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8" name="Google Shape;1558;p103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559" name="Google Shape;1559;p103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560" name="Google Shape;1560;p103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61" name="Google Shape;1561;p103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562" name="Google Shape;1562;p103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63" name="Google Shape;1563;p103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grpSp>
        <p:nvGrpSpPr>
          <p:cNvPr id="1564" name="Google Shape;1564;p103"/>
          <p:cNvGrpSpPr/>
          <p:nvPr/>
        </p:nvGrpSpPr>
        <p:grpSpPr>
          <a:xfrm>
            <a:off x="1218895" y="3300915"/>
            <a:ext cx="2071215" cy="1296816"/>
            <a:chOff x="457200" y="1466425"/>
            <a:chExt cx="776900" cy="486300"/>
          </a:xfrm>
        </p:grpSpPr>
        <p:sp>
          <p:nvSpPr>
            <p:cNvPr id="1565" name="Google Shape;1565;p10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66" name="Google Shape;1566;p10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67" name="Google Shape;1567;p103"/>
          <p:cNvSpPr txBox="1">
            <a:spLocks noGrp="1"/>
          </p:cNvSpPr>
          <p:nvPr>
            <p:ph type="subTitle" idx="3"/>
          </p:nvPr>
        </p:nvSpPr>
        <p:spPr>
          <a:xfrm>
            <a:off x="-325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568" name="Google Shape;1568;p103"/>
          <p:cNvSpPr/>
          <p:nvPr/>
        </p:nvSpPr>
        <p:spPr>
          <a:xfrm>
            <a:off x="3605861" y="4877067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69" name="Google Shape;1569;p103"/>
          <p:cNvGrpSpPr/>
          <p:nvPr/>
        </p:nvGrpSpPr>
        <p:grpSpPr>
          <a:xfrm>
            <a:off x="1218895" y="4877115"/>
            <a:ext cx="2071215" cy="1296816"/>
            <a:chOff x="457200" y="1466425"/>
            <a:chExt cx="776900" cy="486300"/>
          </a:xfrm>
        </p:grpSpPr>
        <p:sp>
          <p:nvSpPr>
            <p:cNvPr id="1570" name="Google Shape;1570;p10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71" name="Google Shape;1571;p10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72" name="Google Shape;1572;p103"/>
          <p:cNvSpPr/>
          <p:nvPr/>
        </p:nvSpPr>
        <p:spPr>
          <a:xfrm>
            <a:off x="3605861" y="6453267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73" name="Google Shape;1573;p103"/>
          <p:cNvGrpSpPr/>
          <p:nvPr/>
        </p:nvGrpSpPr>
        <p:grpSpPr>
          <a:xfrm>
            <a:off x="1218895" y="6453315"/>
            <a:ext cx="2071215" cy="1296816"/>
            <a:chOff x="457200" y="1466425"/>
            <a:chExt cx="776900" cy="486300"/>
          </a:xfrm>
        </p:grpSpPr>
        <p:sp>
          <p:nvSpPr>
            <p:cNvPr id="1574" name="Google Shape;1574;p10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75" name="Google Shape;1575;p10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76" name="Google Shape;1576;p103"/>
          <p:cNvSpPr/>
          <p:nvPr/>
        </p:nvSpPr>
        <p:spPr>
          <a:xfrm>
            <a:off x="3605861" y="8029467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77" name="Google Shape;1577;p103"/>
          <p:cNvGrpSpPr/>
          <p:nvPr/>
        </p:nvGrpSpPr>
        <p:grpSpPr>
          <a:xfrm>
            <a:off x="1218895" y="8029515"/>
            <a:ext cx="2071215" cy="1296816"/>
            <a:chOff x="457200" y="1466425"/>
            <a:chExt cx="776900" cy="486300"/>
          </a:xfrm>
        </p:grpSpPr>
        <p:sp>
          <p:nvSpPr>
            <p:cNvPr id="1578" name="Google Shape;1578;p10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79" name="Google Shape;1579;p10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80" name="Google Shape;1580;p103"/>
          <p:cNvSpPr/>
          <p:nvPr/>
        </p:nvSpPr>
        <p:spPr>
          <a:xfrm>
            <a:off x="3605861" y="9605700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81" name="Google Shape;1581;p103"/>
          <p:cNvGrpSpPr/>
          <p:nvPr/>
        </p:nvGrpSpPr>
        <p:grpSpPr>
          <a:xfrm>
            <a:off x="1218895" y="9605749"/>
            <a:ext cx="2071215" cy="1296816"/>
            <a:chOff x="457200" y="1466425"/>
            <a:chExt cx="776900" cy="486300"/>
          </a:xfrm>
        </p:grpSpPr>
        <p:sp>
          <p:nvSpPr>
            <p:cNvPr id="1582" name="Google Shape;1582;p10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83" name="Google Shape;1583;p10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84" name="Google Shape;1584;p103"/>
          <p:cNvSpPr/>
          <p:nvPr/>
        </p:nvSpPr>
        <p:spPr>
          <a:xfrm>
            <a:off x="3605861" y="11182033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85" name="Google Shape;1585;p103"/>
          <p:cNvGrpSpPr/>
          <p:nvPr/>
        </p:nvGrpSpPr>
        <p:grpSpPr>
          <a:xfrm>
            <a:off x="1218895" y="11182082"/>
            <a:ext cx="2071215" cy="1296816"/>
            <a:chOff x="457200" y="1466425"/>
            <a:chExt cx="776900" cy="486300"/>
          </a:xfrm>
        </p:grpSpPr>
        <p:sp>
          <p:nvSpPr>
            <p:cNvPr id="1586" name="Google Shape;1586;p10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87" name="Google Shape;1587;p10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88" name="Google Shape;1588;p103"/>
          <p:cNvSpPr txBox="1">
            <a:spLocks noGrp="1"/>
          </p:cNvSpPr>
          <p:nvPr>
            <p:ph type="subTitle" idx="4"/>
          </p:nvPr>
        </p:nvSpPr>
        <p:spPr>
          <a:xfrm>
            <a:off x="-32791" y="49568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589" name="Google Shape;1589;p103"/>
          <p:cNvSpPr txBox="1">
            <a:spLocks noGrp="1"/>
          </p:cNvSpPr>
          <p:nvPr>
            <p:ph type="subTitle" idx="5"/>
          </p:nvPr>
        </p:nvSpPr>
        <p:spPr>
          <a:xfrm>
            <a:off x="32658" y="65064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590" name="Google Shape;1590;p103"/>
          <p:cNvSpPr txBox="1">
            <a:spLocks noGrp="1"/>
          </p:cNvSpPr>
          <p:nvPr>
            <p:ph type="subTitle" idx="6"/>
          </p:nvPr>
        </p:nvSpPr>
        <p:spPr>
          <a:xfrm>
            <a:off x="-32392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591" name="Google Shape;1591;p103"/>
          <p:cNvSpPr txBox="1">
            <a:spLocks noGrp="1"/>
          </p:cNvSpPr>
          <p:nvPr>
            <p:ph type="subTitle" idx="7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592" name="Google Shape;1592;p103"/>
          <p:cNvSpPr txBox="1">
            <a:spLocks noGrp="1"/>
          </p:cNvSpPr>
          <p:nvPr>
            <p:ph type="subTitle" idx="8"/>
          </p:nvPr>
        </p:nvSpPr>
        <p:spPr>
          <a:xfrm>
            <a:off x="-32392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20.xml"/><Relationship Id="rId26" Type="http://schemas.openxmlformats.org/officeDocument/2006/relationships/slideLayout" Target="../slideLayouts/slideLayout28.xml"/><Relationship Id="rId39" Type="http://schemas.openxmlformats.org/officeDocument/2006/relationships/slideLayout" Target="../slideLayouts/slideLayout41.xml"/><Relationship Id="rId21" Type="http://schemas.openxmlformats.org/officeDocument/2006/relationships/slideLayout" Target="../slideLayouts/slideLayout23.xml"/><Relationship Id="rId34" Type="http://schemas.openxmlformats.org/officeDocument/2006/relationships/slideLayout" Target="../slideLayouts/slideLayout36.xml"/><Relationship Id="rId42" Type="http://schemas.openxmlformats.org/officeDocument/2006/relationships/slideLayout" Target="../slideLayouts/slideLayout44.xml"/><Relationship Id="rId47" Type="http://schemas.openxmlformats.org/officeDocument/2006/relationships/slideLayout" Target="../slideLayouts/slideLayout49.xml"/><Relationship Id="rId50" Type="http://schemas.openxmlformats.org/officeDocument/2006/relationships/slideLayout" Target="../slideLayouts/slideLayout52.xml"/><Relationship Id="rId55" Type="http://schemas.openxmlformats.org/officeDocument/2006/relationships/slideLayout" Target="../slideLayouts/slideLayout57.xml"/><Relationship Id="rId7" Type="http://schemas.openxmlformats.org/officeDocument/2006/relationships/slideLayout" Target="../slideLayouts/slideLayout9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29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13.xml"/><Relationship Id="rId24" Type="http://schemas.openxmlformats.org/officeDocument/2006/relationships/slideLayout" Target="../slideLayouts/slideLayout26.xml"/><Relationship Id="rId32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9.xml"/><Relationship Id="rId40" Type="http://schemas.openxmlformats.org/officeDocument/2006/relationships/slideLayout" Target="../slideLayouts/slideLayout42.xml"/><Relationship Id="rId45" Type="http://schemas.openxmlformats.org/officeDocument/2006/relationships/slideLayout" Target="../slideLayouts/slideLayout47.xml"/><Relationship Id="rId53" Type="http://schemas.openxmlformats.org/officeDocument/2006/relationships/slideLayout" Target="../slideLayouts/slideLayout55.xml"/><Relationship Id="rId5" Type="http://schemas.openxmlformats.org/officeDocument/2006/relationships/slideLayout" Target="../slideLayouts/slideLayout7.xml"/><Relationship Id="rId19" Type="http://schemas.openxmlformats.org/officeDocument/2006/relationships/slideLayout" Target="../slideLayouts/slideLayout21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Relationship Id="rId22" Type="http://schemas.openxmlformats.org/officeDocument/2006/relationships/slideLayout" Target="../slideLayouts/slideLayout24.xml"/><Relationship Id="rId27" Type="http://schemas.openxmlformats.org/officeDocument/2006/relationships/slideLayout" Target="../slideLayouts/slideLayout29.xml"/><Relationship Id="rId30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7.xml"/><Relationship Id="rId43" Type="http://schemas.openxmlformats.org/officeDocument/2006/relationships/slideLayout" Target="../slideLayouts/slideLayout45.xml"/><Relationship Id="rId48" Type="http://schemas.openxmlformats.org/officeDocument/2006/relationships/slideLayout" Target="../slideLayouts/slideLayout50.xml"/><Relationship Id="rId56" Type="http://schemas.openxmlformats.org/officeDocument/2006/relationships/slideLayout" Target="../slideLayouts/slideLayout58.xml"/><Relationship Id="rId8" Type="http://schemas.openxmlformats.org/officeDocument/2006/relationships/slideLayout" Target="../slideLayouts/slideLayout10.xml"/><Relationship Id="rId51" Type="http://schemas.openxmlformats.org/officeDocument/2006/relationships/slideLayout" Target="../slideLayouts/slideLayout53.xml"/><Relationship Id="rId3" Type="http://schemas.openxmlformats.org/officeDocument/2006/relationships/slideLayout" Target="../slideLayouts/slideLayout5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5" Type="http://schemas.openxmlformats.org/officeDocument/2006/relationships/slideLayout" Target="../slideLayouts/slideLayout27.xml"/><Relationship Id="rId33" Type="http://schemas.openxmlformats.org/officeDocument/2006/relationships/slideLayout" Target="../slideLayouts/slideLayout35.xml"/><Relationship Id="rId38" Type="http://schemas.openxmlformats.org/officeDocument/2006/relationships/slideLayout" Target="../slideLayouts/slideLayout40.xml"/><Relationship Id="rId46" Type="http://schemas.openxmlformats.org/officeDocument/2006/relationships/slideLayout" Target="../slideLayouts/slideLayout48.xml"/><Relationship Id="rId20" Type="http://schemas.openxmlformats.org/officeDocument/2006/relationships/slideLayout" Target="../slideLayouts/slideLayout22.xml"/><Relationship Id="rId41" Type="http://schemas.openxmlformats.org/officeDocument/2006/relationships/slideLayout" Target="../slideLayouts/slideLayout43.xml"/><Relationship Id="rId54" Type="http://schemas.openxmlformats.org/officeDocument/2006/relationships/slideLayout" Target="../slideLayouts/slideLayout56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7.xml"/><Relationship Id="rId23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30.xml"/><Relationship Id="rId36" Type="http://schemas.openxmlformats.org/officeDocument/2006/relationships/slideLayout" Target="../slideLayouts/slideLayout38.xml"/><Relationship Id="rId49" Type="http://schemas.openxmlformats.org/officeDocument/2006/relationships/slideLayout" Target="../slideLayouts/slideLayout51.xml"/><Relationship Id="rId57" Type="http://schemas.openxmlformats.org/officeDocument/2006/relationships/theme" Target="../theme/theme2.xml"/><Relationship Id="rId10" Type="http://schemas.openxmlformats.org/officeDocument/2006/relationships/slideLayout" Target="../slideLayouts/slideLayout12.xml"/><Relationship Id="rId31" Type="http://schemas.openxmlformats.org/officeDocument/2006/relationships/slideLayout" Target="../slideLayouts/slideLayout33.xml"/><Relationship Id="rId44" Type="http://schemas.openxmlformats.org/officeDocument/2006/relationships/slideLayout" Target="../slideLayouts/slideLayout46.xml"/><Relationship Id="rId52" Type="http://schemas.openxmlformats.org/officeDocument/2006/relationships/slideLayout" Target="../slideLayouts/slideLayout54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6.xml"/><Relationship Id="rId13" Type="http://schemas.openxmlformats.org/officeDocument/2006/relationships/slideLayout" Target="../slideLayouts/slideLayout71.xml"/><Relationship Id="rId18" Type="http://schemas.openxmlformats.org/officeDocument/2006/relationships/slideLayout" Target="../slideLayouts/slideLayout76.xml"/><Relationship Id="rId3" Type="http://schemas.openxmlformats.org/officeDocument/2006/relationships/slideLayout" Target="../slideLayouts/slideLayout61.xml"/><Relationship Id="rId21" Type="http://schemas.openxmlformats.org/officeDocument/2006/relationships/slideLayout" Target="../slideLayouts/slideLayout79.xml"/><Relationship Id="rId7" Type="http://schemas.openxmlformats.org/officeDocument/2006/relationships/slideLayout" Target="../slideLayouts/slideLayout65.xml"/><Relationship Id="rId12" Type="http://schemas.openxmlformats.org/officeDocument/2006/relationships/slideLayout" Target="../slideLayouts/slideLayout70.xml"/><Relationship Id="rId17" Type="http://schemas.openxmlformats.org/officeDocument/2006/relationships/slideLayout" Target="../slideLayouts/slideLayout75.xml"/><Relationship Id="rId2" Type="http://schemas.openxmlformats.org/officeDocument/2006/relationships/slideLayout" Target="../slideLayouts/slideLayout60.xml"/><Relationship Id="rId16" Type="http://schemas.openxmlformats.org/officeDocument/2006/relationships/slideLayout" Target="../slideLayouts/slideLayout74.xml"/><Relationship Id="rId20" Type="http://schemas.openxmlformats.org/officeDocument/2006/relationships/slideLayout" Target="../slideLayouts/slideLayout78.xml"/><Relationship Id="rId1" Type="http://schemas.openxmlformats.org/officeDocument/2006/relationships/slideLayout" Target="../slideLayouts/slideLayout59.xml"/><Relationship Id="rId6" Type="http://schemas.openxmlformats.org/officeDocument/2006/relationships/slideLayout" Target="../slideLayouts/slideLayout64.xml"/><Relationship Id="rId11" Type="http://schemas.openxmlformats.org/officeDocument/2006/relationships/slideLayout" Target="../slideLayouts/slideLayout69.xml"/><Relationship Id="rId5" Type="http://schemas.openxmlformats.org/officeDocument/2006/relationships/slideLayout" Target="../slideLayouts/slideLayout63.xml"/><Relationship Id="rId15" Type="http://schemas.openxmlformats.org/officeDocument/2006/relationships/slideLayout" Target="../slideLayouts/slideLayout73.xml"/><Relationship Id="rId10" Type="http://schemas.openxmlformats.org/officeDocument/2006/relationships/slideLayout" Target="../slideLayouts/slideLayout68.xml"/><Relationship Id="rId19" Type="http://schemas.openxmlformats.org/officeDocument/2006/relationships/slideLayout" Target="../slideLayouts/slideLayout77.xml"/><Relationship Id="rId4" Type="http://schemas.openxmlformats.org/officeDocument/2006/relationships/slideLayout" Target="../slideLayouts/slideLayout62.xml"/><Relationship Id="rId9" Type="http://schemas.openxmlformats.org/officeDocument/2006/relationships/slideLayout" Target="../slideLayouts/slideLayout67.xml"/><Relationship Id="rId14" Type="http://schemas.openxmlformats.org/officeDocument/2006/relationships/slideLayout" Target="../slideLayouts/slideLayout72.xml"/><Relationship Id="rId22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92.xml"/><Relationship Id="rId18" Type="http://schemas.openxmlformats.org/officeDocument/2006/relationships/slideLayout" Target="../slideLayouts/slideLayout97.xml"/><Relationship Id="rId26" Type="http://schemas.openxmlformats.org/officeDocument/2006/relationships/slideLayout" Target="../slideLayouts/slideLayout105.xml"/><Relationship Id="rId39" Type="http://schemas.openxmlformats.org/officeDocument/2006/relationships/slideLayout" Target="../slideLayouts/slideLayout118.xml"/><Relationship Id="rId21" Type="http://schemas.openxmlformats.org/officeDocument/2006/relationships/slideLayout" Target="../slideLayouts/slideLayout100.xml"/><Relationship Id="rId34" Type="http://schemas.openxmlformats.org/officeDocument/2006/relationships/slideLayout" Target="../slideLayouts/slideLayout113.xml"/><Relationship Id="rId42" Type="http://schemas.openxmlformats.org/officeDocument/2006/relationships/slideLayout" Target="../slideLayouts/slideLayout121.xml"/><Relationship Id="rId47" Type="http://schemas.openxmlformats.org/officeDocument/2006/relationships/slideLayout" Target="../slideLayouts/slideLayout126.xml"/><Relationship Id="rId50" Type="http://schemas.openxmlformats.org/officeDocument/2006/relationships/slideLayout" Target="../slideLayouts/slideLayout129.xml"/><Relationship Id="rId7" Type="http://schemas.openxmlformats.org/officeDocument/2006/relationships/slideLayout" Target="../slideLayouts/slideLayout86.xml"/><Relationship Id="rId2" Type="http://schemas.openxmlformats.org/officeDocument/2006/relationships/slideLayout" Target="../slideLayouts/slideLayout81.xml"/><Relationship Id="rId16" Type="http://schemas.openxmlformats.org/officeDocument/2006/relationships/slideLayout" Target="../slideLayouts/slideLayout95.xml"/><Relationship Id="rId29" Type="http://schemas.openxmlformats.org/officeDocument/2006/relationships/slideLayout" Target="../slideLayouts/slideLayout108.xml"/><Relationship Id="rId11" Type="http://schemas.openxmlformats.org/officeDocument/2006/relationships/slideLayout" Target="../slideLayouts/slideLayout90.xml"/><Relationship Id="rId24" Type="http://schemas.openxmlformats.org/officeDocument/2006/relationships/slideLayout" Target="../slideLayouts/slideLayout103.xml"/><Relationship Id="rId32" Type="http://schemas.openxmlformats.org/officeDocument/2006/relationships/slideLayout" Target="../slideLayouts/slideLayout111.xml"/><Relationship Id="rId37" Type="http://schemas.openxmlformats.org/officeDocument/2006/relationships/slideLayout" Target="../slideLayouts/slideLayout116.xml"/><Relationship Id="rId40" Type="http://schemas.openxmlformats.org/officeDocument/2006/relationships/slideLayout" Target="../slideLayouts/slideLayout119.xml"/><Relationship Id="rId45" Type="http://schemas.openxmlformats.org/officeDocument/2006/relationships/slideLayout" Target="../slideLayouts/slideLayout124.xml"/><Relationship Id="rId53" Type="http://schemas.openxmlformats.org/officeDocument/2006/relationships/theme" Target="../theme/theme4.xml"/><Relationship Id="rId5" Type="http://schemas.openxmlformats.org/officeDocument/2006/relationships/slideLayout" Target="../slideLayouts/slideLayout84.xml"/><Relationship Id="rId10" Type="http://schemas.openxmlformats.org/officeDocument/2006/relationships/slideLayout" Target="../slideLayouts/slideLayout89.xml"/><Relationship Id="rId19" Type="http://schemas.openxmlformats.org/officeDocument/2006/relationships/slideLayout" Target="../slideLayouts/slideLayout98.xml"/><Relationship Id="rId31" Type="http://schemas.openxmlformats.org/officeDocument/2006/relationships/slideLayout" Target="../slideLayouts/slideLayout110.xml"/><Relationship Id="rId44" Type="http://schemas.openxmlformats.org/officeDocument/2006/relationships/slideLayout" Target="../slideLayouts/slideLayout123.xml"/><Relationship Id="rId52" Type="http://schemas.openxmlformats.org/officeDocument/2006/relationships/slideLayout" Target="../slideLayouts/slideLayout131.xml"/><Relationship Id="rId4" Type="http://schemas.openxmlformats.org/officeDocument/2006/relationships/slideLayout" Target="../slideLayouts/slideLayout83.xml"/><Relationship Id="rId9" Type="http://schemas.openxmlformats.org/officeDocument/2006/relationships/slideLayout" Target="../slideLayouts/slideLayout88.xml"/><Relationship Id="rId14" Type="http://schemas.openxmlformats.org/officeDocument/2006/relationships/slideLayout" Target="../slideLayouts/slideLayout93.xml"/><Relationship Id="rId22" Type="http://schemas.openxmlformats.org/officeDocument/2006/relationships/slideLayout" Target="../slideLayouts/slideLayout101.xml"/><Relationship Id="rId27" Type="http://schemas.openxmlformats.org/officeDocument/2006/relationships/slideLayout" Target="../slideLayouts/slideLayout106.xml"/><Relationship Id="rId30" Type="http://schemas.openxmlformats.org/officeDocument/2006/relationships/slideLayout" Target="../slideLayouts/slideLayout109.xml"/><Relationship Id="rId35" Type="http://schemas.openxmlformats.org/officeDocument/2006/relationships/slideLayout" Target="../slideLayouts/slideLayout114.xml"/><Relationship Id="rId43" Type="http://schemas.openxmlformats.org/officeDocument/2006/relationships/slideLayout" Target="../slideLayouts/slideLayout122.xml"/><Relationship Id="rId48" Type="http://schemas.openxmlformats.org/officeDocument/2006/relationships/slideLayout" Target="../slideLayouts/slideLayout127.xml"/><Relationship Id="rId8" Type="http://schemas.openxmlformats.org/officeDocument/2006/relationships/slideLayout" Target="../slideLayouts/slideLayout87.xml"/><Relationship Id="rId51" Type="http://schemas.openxmlformats.org/officeDocument/2006/relationships/slideLayout" Target="../slideLayouts/slideLayout130.xml"/><Relationship Id="rId3" Type="http://schemas.openxmlformats.org/officeDocument/2006/relationships/slideLayout" Target="../slideLayouts/slideLayout82.xml"/><Relationship Id="rId12" Type="http://schemas.openxmlformats.org/officeDocument/2006/relationships/slideLayout" Target="../slideLayouts/slideLayout91.xml"/><Relationship Id="rId17" Type="http://schemas.openxmlformats.org/officeDocument/2006/relationships/slideLayout" Target="../slideLayouts/slideLayout96.xml"/><Relationship Id="rId25" Type="http://schemas.openxmlformats.org/officeDocument/2006/relationships/slideLayout" Target="../slideLayouts/slideLayout104.xml"/><Relationship Id="rId33" Type="http://schemas.openxmlformats.org/officeDocument/2006/relationships/slideLayout" Target="../slideLayouts/slideLayout112.xml"/><Relationship Id="rId38" Type="http://schemas.openxmlformats.org/officeDocument/2006/relationships/slideLayout" Target="../slideLayouts/slideLayout117.xml"/><Relationship Id="rId46" Type="http://schemas.openxmlformats.org/officeDocument/2006/relationships/slideLayout" Target="../slideLayouts/slideLayout125.xml"/><Relationship Id="rId20" Type="http://schemas.openxmlformats.org/officeDocument/2006/relationships/slideLayout" Target="../slideLayouts/slideLayout99.xml"/><Relationship Id="rId41" Type="http://schemas.openxmlformats.org/officeDocument/2006/relationships/slideLayout" Target="../slideLayouts/slideLayout120.xml"/><Relationship Id="rId1" Type="http://schemas.openxmlformats.org/officeDocument/2006/relationships/slideLayout" Target="../slideLayouts/slideLayout80.xml"/><Relationship Id="rId6" Type="http://schemas.openxmlformats.org/officeDocument/2006/relationships/slideLayout" Target="../slideLayouts/slideLayout85.xml"/><Relationship Id="rId15" Type="http://schemas.openxmlformats.org/officeDocument/2006/relationships/slideLayout" Target="../slideLayouts/slideLayout94.xml"/><Relationship Id="rId23" Type="http://schemas.openxmlformats.org/officeDocument/2006/relationships/slideLayout" Target="../slideLayouts/slideLayout102.xml"/><Relationship Id="rId28" Type="http://schemas.openxmlformats.org/officeDocument/2006/relationships/slideLayout" Target="../slideLayouts/slideLayout107.xml"/><Relationship Id="rId36" Type="http://schemas.openxmlformats.org/officeDocument/2006/relationships/slideLayout" Target="../slideLayouts/slideLayout115.xml"/><Relationship Id="rId49" Type="http://schemas.openxmlformats.org/officeDocument/2006/relationships/slideLayout" Target="../slideLayouts/slideLayout1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/>
          <p:nvPr/>
        </p:nvSpPr>
        <p:spPr>
          <a:xfrm>
            <a:off x="22190850" y="702521"/>
            <a:ext cx="711680" cy="711680"/>
          </a:xfrm>
          <a:prstGeom prst="ellipse">
            <a:avLst/>
          </a:prstGeom>
          <a:solidFill>
            <a:srgbClr val="4F91E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;p1"/>
          <p:cNvSpPr/>
          <p:nvPr/>
        </p:nvSpPr>
        <p:spPr>
          <a:xfrm>
            <a:off x="22265945" y="762000"/>
            <a:ext cx="633410" cy="630936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24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‹#›</a:t>
            </a:fld>
            <a:endParaRPr sz="2800" b="0" i="0" u="none" strike="noStrike" cap="none"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2" name="Google Shape;12;p1"/>
          <p:cNvSpPr txBox="1">
            <a:spLocks noGrp="1"/>
          </p:cNvSpPr>
          <p:nvPr>
            <p:ph type="title"/>
          </p:nvPr>
        </p:nvSpPr>
        <p:spPr>
          <a:xfrm>
            <a:off x="1675964" y="730251"/>
            <a:ext cx="21025723" cy="2651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798"/>
              <a:buFont typeface="Poppins"/>
              <a:buNone/>
              <a:defRPr sz="8798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body" idx="1"/>
          </p:nvPr>
        </p:nvSpPr>
        <p:spPr>
          <a:xfrm>
            <a:off x="1675964" y="3651250"/>
            <a:ext cx="21025723" cy="8702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5599"/>
              <a:buFont typeface="Arial"/>
              <a:buNone/>
              <a:defRPr sz="5599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799"/>
              <a:buFont typeface="Arial"/>
              <a:buNone/>
              <a:defRPr sz="4799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999"/>
              <a:buFont typeface="Arial"/>
              <a:buNone/>
              <a:defRPr sz="3999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None/>
              <a:defRPr sz="3599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None/>
              <a:defRPr sz="3599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marR="0" lvl="5" indent="-45713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sz="35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5713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sz="35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5713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sz="35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5713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sz="35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sldNum" idx="12"/>
          </p:nvPr>
        </p:nvSpPr>
        <p:spPr>
          <a:xfrm>
            <a:off x="22812148" y="12666269"/>
            <a:ext cx="1462800" cy="10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>
            <a:lvl1pPr lvl="0" algn="r" rtl="0">
              <a:buNone/>
              <a:defRPr sz="3500">
                <a:solidFill>
                  <a:schemeClr val="tx1"/>
                </a:solidFill>
              </a:defRPr>
            </a:lvl1pPr>
            <a:lvl2pPr lvl="1" algn="r" rtl="0">
              <a:buNone/>
              <a:defRPr sz="3500">
                <a:solidFill>
                  <a:schemeClr val="tx1"/>
                </a:solidFill>
              </a:defRPr>
            </a:lvl2pPr>
            <a:lvl3pPr lvl="2" algn="r" rtl="0">
              <a:buNone/>
              <a:defRPr sz="3500">
                <a:solidFill>
                  <a:schemeClr val="tx1"/>
                </a:solidFill>
              </a:defRPr>
            </a:lvl3pPr>
            <a:lvl4pPr lvl="3" algn="r" rtl="0">
              <a:buNone/>
              <a:defRPr sz="3500">
                <a:solidFill>
                  <a:schemeClr val="tx1"/>
                </a:solidFill>
              </a:defRPr>
            </a:lvl4pPr>
            <a:lvl5pPr lvl="4" algn="r" rtl="0">
              <a:buNone/>
              <a:defRPr sz="3500">
                <a:solidFill>
                  <a:schemeClr val="tx1"/>
                </a:solidFill>
              </a:defRPr>
            </a:lvl5pPr>
            <a:lvl6pPr lvl="5" algn="r" rtl="0">
              <a:buNone/>
              <a:defRPr sz="3500">
                <a:solidFill>
                  <a:schemeClr val="tx1"/>
                </a:solidFill>
              </a:defRPr>
            </a:lvl6pPr>
            <a:lvl7pPr lvl="6" algn="r" rtl="0">
              <a:buNone/>
              <a:defRPr sz="3500">
                <a:solidFill>
                  <a:schemeClr val="tx1"/>
                </a:solidFill>
              </a:defRPr>
            </a:lvl7pPr>
            <a:lvl8pPr lvl="7" algn="r" rtl="0">
              <a:buNone/>
              <a:defRPr sz="3500">
                <a:solidFill>
                  <a:schemeClr val="tx1"/>
                </a:solidFill>
              </a:defRPr>
            </a:lvl8pPr>
            <a:lvl9pPr lvl="8" algn="r" rtl="0">
              <a:buNone/>
              <a:defRPr sz="3500">
                <a:solidFill>
                  <a:schemeClr val="tx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0" r:id="rId21"/>
    <p:sldLayoutId id="2147483671" r:id="rId22"/>
    <p:sldLayoutId id="2147483672" r:id="rId23"/>
    <p:sldLayoutId id="2147483673" r:id="rId24"/>
    <p:sldLayoutId id="2147483674" r:id="rId25"/>
    <p:sldLayoutId id="2147483675" r:id="rId26"/>
    <p:sldLayoutId id="2147483676" r:id="rId27"/>
    <p:sldLayoutId id="2147483677" r:id="rId28"/>
    <p:sldLayoutId id="2147483678" r:id="rId29"/>
    <p:sldLayoutId id="2147483679" r:id="rId30"/>
    <p:sldLayoutId id="2147483680" r:id="rId31"/>
    <p:sldLayoutId id="2147483681" r:id="rId32"/>
    <p:sldLayoutId id="2147483682" r:id="rId33"/>
    <p:sldLayoutId id="2147483683" r:id="rId34"/>
    <p:sldLayoutId id="2147483684" r:id="rId35"/>
    <p:sldLayoutId id="2147483685" r:id="rId36"/>
    <p:sldLayoutId id="2147483686" r:id="rId37"/>
    <p:sldLayoutId id="2147483687" r:id="rId38"/>
    <p:sldLayoutId id="2147483688" r:id="rId39"/>
    <p:sldLayoutId id="2147483689" r:id="rId40"/>
    <p:sldLayoutId id="2147483690" r:id="rId41"/>
    <p:sldLayoutId id="2147483691" r:id="rId42"/>
    <p:sldLayoutId id="2147483692" r:id="rId43"/>
    <p:sldLayoutId id="2147483693" r:id="rId44"/>
    <p:sldLayoutId id="2147483694" r:id="rId45"/>
    <p:sldLayoutId id="2147483695" r:id="rId46"/>
    <p:sldLayoutId id="2147483696" r:id="rId47"/>
    <p:sldLayoutId id="2147483697" r:id="rId48"/>
    <p:sldLayoutId id="2147483698" r:id="rId49"/>
    <p:sldLayoutId id="2147483699" r:id="rId50"/>
    <p:sldLayoutId id="2147483700" r:id="rId51"/>
    <p:sldLayoutId id="2147483701" r:id="rId52"/>
    <p:sldLayoutId id="2147483702" r:id="rId53"/>
    <p:sldLayoutId id="2147483703" r:id="rId54"/>
    <p:sldLayoutId id="2147483704" r:id="rId55"/>
    <p:sldLayoutId id="2147483705" r:id="rId5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  <p:sldLayoutId id="2147483718" r:id="rId13"/>
    <p:sldLayoutId id="2147483719" r:id="rId14"/>
    <p:sldLayoutId id="2147483720" r:id="rId15"/>
    <p:sldLayoutId id="2147483721" r:id="rId16"/>
    <p:sldLayoutId id="2147483722" r:id="rId17"/>
    <p:sldLayoutId id="2147483723" r:id="rId18"/>
    <p:sldLayoutId id="2147483724" r:id="rId19"/>
    <p:sldLayoutId id="2147483725" r:id="rId20"/>
    <p:sldLayoutId id="2147483726" r:id="rId2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83"/>
          <p:cNvSpPr txBox="1">
            <a:spLocks noGrp="1"/>
          </p:cNvSpPr>
          <p:nvPr>
            <p:ph type="sldNum" idx="12"/>
          </p:nvPr>
        </p:nvSpPr>
        <p:spPr>
          <a:xfrm>
            <a:off x="22812148" y="12666269"/>
            <a:ext cx="1462800" cy="10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>
            <a:lvl1pPr lvl="0" algn="r" rtl="0">
              <a:buNone/>
              <a:defRPr sz="3500">
                <a:solidFill>
                  <a:schemeClr val="tx1"/>
                </a:solidFill>
              </a:defRPr>
            </a:lvl1pPr>
            <a:lvl2pPr lvl="1" algn="r" rtl="0">
              <a:buNone/>
              <a:defRPr sz="3500">
                <a:solidFill>
                  <a:schemeClr val="tx1"/>
                </a:solidFill>
              </a:defRPr>
            </a:lvl2pPr>
            <a:lvl3pPr lvl="2" algn="r" rtl="0">
              <a:buNone/>
              <a:defRPr sz="3500">
                <a:solidFill>
                  <a:schemeClr val="tx1"/>
                </a:solidFill>
              </a:defRPr>
            </a:lvl3pPr>
            <a:lvl4pPr lvl="3" algn="r" rtl="0">
              <a:buNone/>
              <a:defRPr sz="3500">
                <a:solidFill>
                  <a:schemeClr val="tx1"/>
                </a:solidFill>
              </a:defRPr>
            </a:lvl4pPr>
            <a:lvl5pPr lvl="4" algn="r" rtl="0">
              <a:buNone/>
              <a:defRPr sz="3500">
                <a:solidFill>
                  <a:schemeClr val="tx1"/>
                </a:solidFill>
              </a:defRPr>
            </a:lvl5pPr>
            <a:lvl6pPr lvl="5" algn="r" rtl="0">
              <a:buNone/>
              <a:defRPr sz="3500">
                <a:solidFill>
                  <a:schemeClr val="tx1"/>
                </a:solidFill>
              </a:defRPr>
            </a:lvl6pPr>
            <a:lvl7pPr lvl="6" algn="r" rtl="0">
              <a:buNone/>
              <a:defRPr sz="3500">
                <a:solidFill>
                  <a:schemeClr val="tx1"/>
                </a:solidFill>
              </a:defRPr>
            </a:lvl7pPr>
            <a:lvl8pPr lvl="7" algn="r" rtl="0">
              <a:buNone/>
              <a:defRPr sz="3500">
                <a:solidFill>
                  <a:schemeClr val="tx1"/>
                </a:solidFill>
              </a:defRPr>
            </a:lvl8pPr>
            <a:lvl9pPr lvl="8" algn="r" rtl="0">
              <a:buNone/>
              <a:defRPr sz="3500">
                <a:solidFill>
                  <a:schemeClr val="tx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  <p:sldLayoutId id="2147483739" r:id="rId13"/>
    <p:sldLayoutId id="2147483740" r:id="rId14"/>
    <p:sldLayoutId id="2147483741" r:id="rId15"/>
    <p:sldLayoutId id="2147483742" r:id="rId16"/>
    <p:sldLayoutId id="2147483743" r:id="rId17"/>
    <p:sldLayoutId id="2147483744" r:id="rId18"/>
    <p:sldLayoutId id="2147483745" r:id="rId19"/>
    <p:sldLayoutId id="2147483746" r:id="rId20"/>
    <p:sldLayoutId id="2147483747" r:id="rId21"/>
    <p:sldLayoutId id="2147483748" r:id="rId22"/>
    <p:sldLayoutId id="2147483749" r:id="rId23"/>
    <p:sldLayoutId id="2147483750" r:id="rId24"/>
    <p:sldLayoutId id="2147483751" r:id="rId25"/>
    <p:sldLayoutId id="2147483752" r:id="rId26"/>
    <p:sldLayoutId id="2147483753" r:id="rId27"/>
    <p:sldLayoutId id="2147483754" r:id="rId28"/>
    <p:sldLayoutId id="2147483755" r:id="rId29"/>
    <p:sldLayoutId id="2147483756" r:id="rId30"/>
    <p:sldLayoutId id="2147483757" r:id="rId31"/>
    <p:sldLayoutId id="2147483758" r:id="rId32"/>
    <p:sldLayoutId id="2147483759" r:id="rId33"/>
    <p:sldLayoutId id="2147483760" r:id="rId34"/>
    <p:sldLayoutId id="2147483761" r:id="rId35"/>
    <p:sldLayoutId id="2147483762" r:id="rId36"/>
    <p:sldLayoutId id="2147483763" r:id="rId37"/>
    <p:sldLayoutId id="2147483764" r:id="rId38"/>
    <p:sldLayoutId id="2147483765" r:id="rId39"/>
    <p:sldLayoutId id="2147483766" r:id="rId40"/>
    <p:sldLayoutId id="2147483767" r:id="rId41"/>
    <p:sldLayoutId id="2147483768" r:id="rId42"/>
    <p:sldLayoutId id="2147483769" r:id="rId43"/>
    <p:sldLayoutId id="2147483770" r:id="rId44"/>
    <p:sldLayoutId id="2147483771" r:id="rId45"/>
    <p:sldLayoutId id="2147483772" r:id="rId46"/>
    <p:sldLayoutId id="2147483773" r:id="rId47"/>
    <p:sldLayoutId id="2147483774" r:id="rId48"/>
    <p:sldLayoutId id="2147483775" r:id="rId49"/>
    <p:sldLayoutId id="2147483776" r:id="rId50"/>
    <p:sldLayoutId id="2147483777" r:id="rId51"/>
    <p:sldLayoutId id="2147483778" r:id="rId52"/>
  </p:sldLayoutIdLst>
  <mc:AlternateContent xmlns:mc="http://schemas.openxmlformats.org/markup-compatibility/2006" xmlns:p14="http://schemas.microsoft.com/office/powerpoint/2010/main">
    <mc:Choice Requires="p14">
      <p:transition p14:dur="400">
        <p:fade thruBlk="1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raw.io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5" name="Google Shape;2325;p136"/>
          <p:cNvSpPr txBox="1">
            <a:spLocks noGrp="1"/>
          </p:cNvSpPr>
          <p:nvPr>
            <p:ph type="title"/>
          </p:nvPr>
        </p:nvSpPr>
        <p:spPr>
          <a:xfrm>
            <a:off x="731377" y="4318542"/>
            <a:ext cx="22914900" cy="2112900"/>
          </a:xfrm>
          <a:prstGeom prst="rect">
            <a:avLst/>
          </a:prstGeom>
        </p:spPr>
        <p:txBody>
          <a:bodyPr spcFirstLastPara="1" wrap="square" lIns="243750" tIns="243750" rIns="243750" bIns="24375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Roboto"/>
                <a:ea typeface="Roboto"/>
                <a:cs typeface="Roboto"/>
                <a:sym typeface="Roboto"/>
              </a:rPr>
              <a:t>Final Engagement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800">
                <a:latin typeface="Roboto"/>
                <a:ea typeface="Roboto"/>
                <a:cs typeface="Roboto"/>
                <a:sym typeface="Roboto"/>
              </a:rPr>
              <a:t>Attack, Defense &amp; Analysis of a Vulnerable Network</a:t>
            </a:r>
            <a:endParaRPr sz="6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26" name="Google Shape;2326;p136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  <p:sp>
        <p:nvSpPr>
          <p:cNvPr id="2327" name="Google Shape;2327;p136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spcFirstLastPara="1" wrap="square" lIns="731350" tIns="12185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6" name="Google Shape;2396;p145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spcFirstLastPara="1" wrap="square" lIns="1219000" tIns="487575" rIns="731350" bIns="2437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[Name of Alert 3]</a:t>
            </a:r>
            <a:endParaRPr/>
          </a:p>
        </p:txBody>
      </p:sp>
      <p:sp>
        <p:nvSpPr>
          <p:cNvPr id="2397" name="Google Shape;2397;p145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  <p:sp>
        <p:nvSpPr>
          <p:cNvPr id="2398" name="Google Shape;2398;p145"/>
          <p:cNvSpPr txBox="1">
            <a:spLocks noGrp="1"/>
          </p:cNvSpPr>
          <p:nvPr>
            <p:ph type="body" idx="3"/>
          </p:nvPr>
        </p:nvSpPr>
        <p:spPr>
          <a:xfrm>
            <a:off x="703375" y="2295400"/>
            <a:ext cx="22942800" cy="9866700"/>
          </a:xfrm>
          <a:prstGeom prst="rect">
            <a:avLst/>
          </a:prstGeom>
        </p:spPr>
        <p:txBody>
          <a:bodyPr spcFirstLastPara="1" wrap="square" lIns="1219000" tIns="0" rIns="1219000" bIns="24379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dk1"/>
                </a:solidFill>
              </a:rPr>
              <a:t>Summarize the following:</a:t>
            </a:r>
            <a:endParaRPr sz="4400">
              <a:solidFill>
                <a:schemeClr val="dk1"/>
              </a:solidFill>
            </a:endParaRPr>
          </a:p>
          <a:p>
            <a:pPr marL="457200" lvl="0" indent="-508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Which </a:t>
            </a:r>
            <a:r>
              <a:rPr lang="en-US" sz="4400" b="1">
                <a:solidFill>
                  <a:schemeClr val="dk1"/>
                </a:solidFill>
              </a:rPr>
              <a:t>metric</a:t>
            </a:r>
            <a:r>
              <a:rPr lang="en-US" sz="4400">
                <a:solidFill>
                  <a:schemeClr val="dk1"/>
                </a:solidFill>
              </a:rPr>
              <a:t> does this alert monitor?</a:t>
            </a:r>
            <a:endParaRPr sz="4400">
              <a:solidFill>
                <a:schemeClr val="dk1"/>
              </a:solidFill>
            </a:endParaRPr>
          </a:p>
          <a:p>
            <a:pPr marL="457200" lvl="0" indent="-508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What is the </a:t>
            </a:r>
            <a:r>
              <a:rPr lang="en-US" sz="4400" b="1">
                <a:solidFill>
                  <a:schemeClr val="dk1"/>
                </a:solidFill>
              </a:rPr>
              <a:t>threshold</a:t>
            </a:r>
            <a:r>
              <a:rPr lang="en-US" sz="4400">
                <a:solidFill>
                  <a:schemeClr val="dk1"/>
                </a:solidFill>
              </a:rPr>
              <a:t> it fires at?</a:t>
            </a:r>
            <a:endParaRPr sz="4400">
              <a:solidFill>
                <a:schemeClr val="dk1"/>
              </a:solidFill>
            </a:endParaRPr>
          </a:p>
          <a:p>
            <a:pPr marL="457200" lvl="0" indent="-5080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Provide a screenshot of the alert in action.</a:t>
            </a:r>
            <a:endParaRPr sz="4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3" name="Google Shape;2403;p1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1334" y="773067"/>
            <a:ext cx="22914823" cy="12246448"/>
          </a:xfrm>
          <a:prstGeom prst="rect">
            <a:avLst/>
          </a:prstGeom>
          <a:noFill/>
          <a:ln>
            <a:noFill/>
          </a:ln>
        </p:spPr>
      </p:pic>
      <p:sp>
        <p:nvSpPr>
          <p:cNvPr id="2404" name="Google Shape;2404;p146"/>
          <p:cNvSpPr txBox="1">
            <a:spLocks noGrp="1"/>
          </p:cNvSpPr>
          <p:nvPr>
            <p:ph type="title"/>
          </p:nvPr>
        </p:nvSpPr>
        <p:spPr>
          <a:xfrm>
            <a:off x="731288" y="5861000"/>
            <a:ext cx="22914900" cy="2070600"/>
          </a:xfrm>
          <a:prstGeom prst="rect">
            <a:avLst/>
          </a:prstGeom>
        </p:spPr>
        <p:txBody>
          <a:bodyPr spcFirstLastPara="1" wrap="square" lIns="243750" tIns="243750" rIns="243750" bIns="2437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Hardening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2405" name="Google Shape;2405;p146"/>
          <p:cNvSpPr txBox="1"/>
          <p:nvPr/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600"/>
              <a:t>11</a:t>
            </a:fld>
            <a:endParaRPr sz="16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0" name="Google Shape;2410;p147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spcFirstLastPara="1" wrap="square" lIns="1219000" tIns="487575" rIns="731350" bIns="2437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Hardening Against [Name of Vulnerability 1] on Target 1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11" name="Google Shape;2411;p147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sp>
        <p:nvSpPr>
          <p:cNvPr id="2412" name="Google Shape;2412;p147"/>
          <p:cNvSpPr txBox="1">
            <a:spLocks noGrp="1"/>
          </p:cNvSpPr>
          <p:nvPr>
            <p:ph type="body" idx="3"/>
          </p:nvPr>
        </p:nvSpPr>
        <p:spPr>
          <a:xfrm>
            <a:off x="703375" y="2295400"/>
            <a:ext cx="22942800" cy="9866700"/>
          </a:xfrm>
          <a:prstGeom prst="rect">
            <a:avLst/>
          </a:prstGeom>
        </p:spPr>
        <p:txBody>
          <a:bodyPr spcFirstLastPara="1" wrap="square" lIns="1219000" tIns="0" rIns="1219000" bIns="24379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dk1"/>
                </a:solidFill>
              </a:rPr>
              <a:t>Explain how to patch Target 1 against Vulnerability 1. Include:</a:t>
            </a:r>
            <a:endParaRPr sz="4400">
              <a:solidFill>
                <a:schemeClr val="dk1"/>
              </a:solidFill>
            </a:endParaRPr>
          </a:p>
          <a:p>
            <a:pPr marL="914400" lvl="0" indent="-5080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Why the patch works.</a:t>
            </a:r>
            <a:endParaRPr sz="4400">
              <a:solidFill>
                <a:schemeClr val="dk1"/>
              </a:solidFill>
            </a:endParaRPr>
          </a:p>
          <a:p>
            <a:pPr marL="914400" lvl="0" indent="-5080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How to install it (include commands)</a:t>
            </a:r>
            <a:endParaRPr sz="4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7" name="Google Shape;2417;p148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spcFirstLastPara="1" wrap="square" lIns="1219000" tIns="487575" rIns="731350" bIns="2437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Hardening Against [Name of Vulnerability 2] on Target 1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18" name="Google Shape;2418;p148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  <p:sp>
        <p:nvSpPr>
          <p:cNvPr id="2419" name="Google Shape;2419;p148"/>
          <p:cNvSpPr txBox="1">
            <a:spLocks noGrp="1"/>
          </p:cNvSpPr>
          <p:nvPr>
            <p:ph type="body" idx="3"/>
          </p:nvPr>
        </p:nvSpPr>
        <p:spPr>
          <a:xfrm>
            <a:off x="703375" y="2295400"/>
            <a:ext cx="22942800" cy="9866700"/>
          </a:xfrm>
          <a:prstGeom prst="rect">
            <a:avLst/>
          </a:prstGeom>
        </p:spPr>
        <p:txBody>
          <a:bodyPr spcFirstLastPara="1" wrap="square" lIns="1219000" tIns="0" rIns="1219000" bIns="24379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dk1"/>
                </a:solidFill>
              </a:rPr>
              <a:t>Explain how to patch Target 1 against Vulnerability 2. Include:</a:t>
            </a:r>
            <a:endParaRPr sz="4400">
              <a:solidFill>
                <a:schemeClr val="dk1"/>
              </a:solidFill>
            </a:endParaRPr>
          </a:p>
          <a:p>
            <a:pPr marL="914400" lvl="0" indent="-5080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Why the patch works.</a:t>
            </a:r>
            <a:endParaRPr sz="4400">
              <a:solidFill>
                <a:schemeClr val="dk1"/>
              </a:solidFill>
            </a:endParaRPr>
          </a:p>
          <a:p>
            <a:pPr marL="914400" lvl="0" indent="-508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How to install it (include commands)</a:t>
            </a:r>
            <a:endParaRPr sz="440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 sz="4400" i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4" name="Google Shape;2424;p149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spcFirstLastPara="1" wrap="square" lIns="1219000" tIns="487575" rIns="731350" bIns="2437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Hardening Against [Name of Vulnerability 3] on Target 1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25" name="Google Shape;2425;p149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  <p:sp>
        <p:nvSpPr>
          <p:cNvPr id="2426" name="Google Shape;2426;p149"/>
          <p:cNvSpPr txBox="1">
            <a:spLocks noGrp="1"/>
          </p:cNvSpPr>
          <p:nvPr>
            <p:ph type="body" idx="3"/>
          </p:nvPr>
        </p:nvSpPr>
        <p:spPr>
          <a:xfrm>
            <a:off x="703375" y="2295400"/>
            <a:ext cx="22942800" cy="9866700"/>
          </a:xfrm>
          <a:prstGeom prst="rect">
            <a:avLst/>
          </a:prstGeom>
        </p:spPr>
        <p:txBody>
          <a:bodyPr spcFirstLastPara="1" wrap="square" lIns="1219000" tIns="0" rIns="1219000" bIns="24379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400">
                <a:solidFill>
                  <a:schemeClr val="dk1"/>
                </a:solidFill>
              </a:rPr>
              <a:t>Explain how to patch Target 1 against Vulnerability 3. Include:</a:t>
            </a:r>
            <a:endParaRPr sz="4400">
              <a:solidFill>
                <a:schemeClr val="dk1"/>
              </a:solidFill>
            </a:endParaRPr>
          </a:p>
          <a:p>
            <a:pPr marL="914400" lvl="0" indent="-5080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Why the patch works.</a:t>
            </a:r>
            <a:endParaRPr sz="4400">
              <a:solidFill>
                <a:schemeClr val="dk1"/>
              </a:solidFill>
            </a:endParaRPr>
          </a:p>
          <a:p>
            <a:pPr marL="914400" lvl="0" indent="-508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How to install it (include commands)</a:t>
            </a:r>
            <a:endParaRPr sz="4400">
              <a:solidFill>
                <a:schemeClr val="dk1"/>
              </a:solidFill>
            </a:endParaRPr>
          </a:p>
          <a:p>
            <a:pPr marL="1371600" lvl="0" indent="0" algn="l" rtl="0">
              <a:spcBef>
                <a:spcPts val="1000"/>
              </a:spcBef>
              <a:spcAft>
                <a:spcPts val="1200"/>
              </a:spcAft>
              <a:buNone/>
            </a:pPr>
            <a:endParaRPr sz="4400" i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1" name="Google Shape;2431;p150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spcFirstLastPara="1" wrap="square" lIns="1219000" tIns="487575" rIns="731350" bIns="2437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Hardening Against [Name of Vulnerability 1] on Target 2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32" name="Google Shape;2432;p150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  <p:sp>
        <p:nvSpPr>
          <p:cNvPr id="2433" name="Google Shape;2433;p150"/>
          <p:cNvSpPr txBox="1">
            <a:spLocks noGrp="1"/>
          </p:cNvSpPr>
          <p:nvPr>
            <p:ph type="body" idx="3"/>
          </p:nvPr>
        </p:nvSpPr>
        <p:spPr>
          <a:xfrm>
            <a:off x="703375" y="2295400"/>
            <a:ext cx="22942800" cy="9866700"/>
          </a:xfrm>
          <a:prstGeom prst="rect">
            <a:avLst/>
          </a:prstGeom>
        </p:spPr>
        <p:txBody>
          <a:bodyPr spcFirstLastPara="1" wrap="square" lIns="1219000" tIns="0" rIns="1219000" bIns="24379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dk1"/>
                </a:solidFill>
              </a:rPr>
              <a:t>Explain how to patch Target 2 against Vulnerability 1. Include: </a:t>
            </a:r>
            <a:endParaRPr sz="4400">
              <a:solidFill>
                <a:schemeClr val="dk1"/>
              </a:solidFill>
            </a:endParaRPr>
          </a:p>
          <a:p>
            <a:pPr marL="914400" lvl="0" indent="-5080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Why the patch works.</a:t>
            </a:r>
            <a:endParaRPr sz="4400">
              <a:solidFill>
                <a:schemeClr val="dk1"/>
              </a:solidFill>
            </a:endParaRPr>
          </a:p>
          <a:p>
            <a:pPr marL="914400" lvl="0" indent="-508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How to install it (include commands).</a:t>
            </a:r>
            <a:endParaRPr sz="4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8" name="Google Shape;2438;p151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spcFirstLastPara="1" wrap="square" lIns="1219000" tIns="487575" rIns="731350" bIns="2437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Hardening Against [Name of Vulnerability 2] on Target 2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39" name="Google Shape;2439;p151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  <p:sp>
        <p:nvSpPr>
          <p:cNvPr id="2440" name="Google Shape;2440;p151"/>
          <p:cNvSpPr txBox="1">
            <a:spLocks noGrp="1"/>
          </p:cNvSpPr>
          <p:nvPr>
            <p:ph type="body" idx="3"/>
          </p:nvPr>
        </p:nvSpPr>
        <p:spPr>
          <a:xfrm>
            <a:off x="703375" y="2295400"/>
            <a:ext cx="22942800" cy="9866700"/>
          </a:xfrm>
          <a:prstGeom prst="rect">
            <a:avLst/>
          </a:prstGeom>
        </p:spPr>
        <p:txBody>
          <a:bodyPr spcFirstLastPara="1" wrap="square" lIns="1219000" tIns="0" rIns="1219000" bIns="24379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dk1"/>
                </a:solidFill>
              </a:rPr>
              <a:t>Explain how to patch Target 2 against Vulnerability 2. Include: </a:t>
            </a:r>
            <a:endParaRPr sz="4400">
              <a:solidFill>
                <a:schemeClr val="dk1"/>
              </a:solidFill>
            </a:endParaRPr>
          </a:p>
          <a:p>
            <a:pPr marL="914400" lvl="0" indent="-5080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Why the patch works.</a:t>
            </a:r>
            <a:endParaRPr sz="4400">
              <a:solidFill>
                <a:schemeClr val="dk1"/>
              </a:solidFill>
            </a:endParaRPr>
          </a:p>
          <a:p>
            <a:pPr marL="914400" lvl="0" indent="-508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How to install it (include commands).</a:t>
            </a:r>
            <a:endParaRPr sz="4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5" name="Google Shape;2445;p152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spcFirstLastPara="1" wrap="square" lIns="1219000" tIns="487575" rIns="731350" bIns="2437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Hardening Against [Name of Vulnerability 3] on Target 2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46" name="Google Shape;2446;p152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  <p:sp>
        <p:nvSpPr>
          <p:cNvPr id="2447" name="Google Shape;2447;p152"/>
          <p:cNvSpPr txBox="1">
            <a:spLocks noGrp="1"/>
          </p:cNvSpPr>
          <p:nvPr>
            <p:ph type="body" idx="3"/>
          </p:nvPr>
        </p:nvSpPr>
        <p:spPr>
          <a:xfrm>
            <a:off x="703375" y="2295400"/>
            <a:ext cx="22942800" cy="9866700"/>
          </a:xfrm>
          <a:prstGeom prst="rect">
            <a:avLst/>
          </a:prstGeom>
        </p:spPr>
        <p:txBody>
          <a:bodyPr spcFirstLastPara="1" wrap="square" lIns="1219000" tIns="0" rIns="1219000" bIns="24379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dk1"/>
                </a:solidFill>
              </a:rPr>
              <a:t>Explain how to patch Target 2 against Vulnerability 3. Include: </a:t>
            </a:r>
            <a:endParaRPr sz="4400">
              <a:solidFill>
                <a:schemeClr val="dk1"/>
              </a:solidFill>
            </a:endParaRPr>
          </a:p>
          <a:p>
            <a:pPr marL="914400" lvl="0" indent="-5080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Why the patch works.</a:t>
            </a:r>
            <a:endParaRPr sz="4400">
              <a:solidFill>
                <a:schemeClr val="dk1"/>
              </a:solidFill>
            </a:endParaRPr>
          </a:p>
          <a:p>
            <a:pPr marL="914400" lvl="0" indent="-508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How to install it (include commands).</a:t>
            </a:r>
            <a:endParaRPr sz="4400" i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2" name="Google Shape;2452;p15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1334" y="773067"/>
            <a:ext cx="22914823" cy="12246448"/>
          </a:xfrm>
          <a:prstGeom prst="rect">
            <a:avLst/>
          </a:prstGeom>
          <a:noFill/>
          <a:ln>
            <a:noFill/>
          </a:ln>
        </p:spPr>
      </p:pic>
      <p:sp>
        <p:nvSpPr>
          <p:cNvPr id="2453" name="Google Shape;2453;p153"/>
          <p:cNvSpPr txBox="1">
            <a:spLocks noGrp="1"/>
          </p:cNvSpPr>
          <p:nvPr>
            <p:ph type="title"/>
          </p:nvPr>
        </p:nvSpPr>
        <p:spPr>
          <a:xfrm>
            <a:off x="731280" y="5711450"/>
            <a:ext cx="22914900" cy="2369700"/>
          </a:xfrm>
          <a:prstGeom prst="rect">
            <a:avLst/>
          </a:prstGeom>
        </p:spPr>
        <p:txBody>
          <a:bodyPr spcFirstLastPara="1" wrap="square" lIns="243750" tIns="243750" rIns="243750" bIns="2437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Implementing Patches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2454" name="Google Shape;2454;p153"/>
          <p:cNvSpPr txBox="1"/>
          <p:nvPr/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600"/>
              <a:t>18</a:t>
            </a:fld>
            <a:endParaRPr sz="16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9" name="Google Shape;2459;p154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spcFirstLastPara="1" wrap="square" lIns="1219000" tIns="487575" rIns="731350" bIns="2437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Implementing Patches with Ansible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60" name="Google Shape;2460;p154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  <p:sp>
        <p:nvSpPr>
          <p:cNvPr id="2461" name="Google Shape;2461;p154"/>
          <p:cNvSpPr txBox="1">
            <a:spLocks noGrp="1"/>
          </p:cNvSpPr>
          <p:nvPr>
            <p:ph type="body" idx="3"/>
          </p:nvPr>
        </p:nvSpPr>
        <p:spPr>
          <a:xfrm>
            <a:off x="703375" y="2295400"/>
            <a:ext cx="22942800" cy="9866700"/>
          </a:xfrm>
          <a:prstGeom prst="rect">
            <a:avLst/>
          </a:prstGeom>
        </p:spPr>
        <p:txBody>
          <a:bodyPr spcFirstLastPara="1" wrap="square" lIns="1219000" tIns="0" rIns="1219000" bIns="24379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>
                <a:solidFill>
                  <a:schemeClr val="dk1"/>
                </a:solidFill>
              </a:rPr>
              <a:t>Playbook Overview</a:t>
            </a:r>
            <a:endParaRPr sz="4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4400" i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4400">
                <a:solidFill>
                  <a:schemeClr val="dk1"/>
                </a:solidFill>
              </a:rPr>
              <a:t>Explain which vulnerability each task in the playbook patches.</a:t>
            </a:r>
            <a:endParaRPr sz="4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3" name="Google Shape;2333;p137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spcFirstLastPara="1" wrap="square" lIns="1219000" tIns="487575" rIns="731350" bIns="2437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Table of Contents</a:t>
            </a:r>
            <a:endParaRPr/>
          </a:p>
        </p:txBody>
      </p:sp>
      <p:sp>
        <p:nvSpPr>
          <p:cNvPr id="2334" name="Google Shape;2334;p137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  <p:sp>
        <p:nvSpPr>
          <p:cNvPr id="2335" name="Google Shape;2335;p137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spcFirstLastPara="1" wrap="square" lIns="731350" tIns="12185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6" name="Google Shape;2336;p137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</p:spPr>
        <p:txBody>
          <a:bodyPr spcFirstLastPara="1" wrap="square" lIns="1219000" tIns="243750" rIns="12190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This document contains the following resources: </a:t>
            </a:r>
            <a:endParaRPr/>
          </a:p>
        </p:txBody>
      </p:sp>
      <p:sp>
        <p:nvSpPr>
          <p:cNvPr id="2337" name="Google Shape;2337;p137"/>
          <p:cNvSpPr txBox="1">
            <a:spLocks noGrp="1"/>
          </p:cNvSpPr>
          <p:nvPr>
            <p:ph type="subTitle" idx="3"/>
          </p:nvPr>
        </p:nvSpPr>
        <p:spPr>
          <a:xfrm>
            <a:off x="32592" y="3728000"/>
            <a:ext cx="24377700" cy="1618500"/>
          </a:xfrm>
          <a:prstGeom prst="rect">
            <a:avLst/>
          </a:prstGeom>
        </p:spPr>
        <p:txBody>
          <a:bodyPr spcFirstLastPara="1" wrap="square" lIns="4144550" tIns="0" rIns="12190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Network Topology &amp; Critical Vulnerabilities</a:t>
            </a:r>
            <a:endParaRPr b="1"/>
          </a:p>
        </p:txBody>
      </p:sp>
      <p:sp>
        <p:nvSpPr>
          <p:cNvPr id="2338" name="Google Shape;2338;p137"/>
          <p:cNvSpPr txBox="1">
            <a:spLocks noGrp="1"/>
          </p:cNvSpPr>
          <p:nvPr>
            <p:ph type="subTitle" idx="4"/>
          </p:nvPr>
        </p:nvSpPr>
        <p:spPr>
          <a:xfrm>
            <a:off x="-32592" y="5956133"/>
            <a:ext cx="24443100" cy="1618500"/>
          </a:xfrm>
          <a:prstGeom prst="rect">
            <a:avLst/>
          </a:prstGeom>
        </p:spPr>
        <p:txBody>
          <a:bodyPr spcFirstLastPara="1" wrap="square" lIns="4144550" tIns="0" rIns="12190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Alerts Implemented</a:t>
            </a:r>
            <a:endParaRPr/>
          </a:p>
        </p:txBody>
      </p:sp>
      <p:sp>
        <p:nvSpPr>
          <p:cNvPr id="2339" name="Google Shape;2339;p137"/>
          <p:cNvSpPr txBox="1">
            <a:spLocks noGrp="1"/>
          </p:cNvSpPr>
          <p:nvPr>
            <p:ph type="subTitle" idx="5"/>
          </p:nvPr>
        </p:nvSpPr>
        <p:spPr>
          <a:xfrm>
            <a:off x="0" y="8203400"/>
            <a:ext cx="24443100" cy="1618500"/>
          </a:xfrm>
          <a:prstGeom prst="rect">
            <a:avLst/>
          </a:prstGeom>
        </p:spPr>
        <p:txBody>
          <a:bodyPr spcFirstLastPara="1" wrap="square" lIns="4144550" tIns="0" rIns="12190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Hardening</a:t>
            </a:r>
            <a:endParaRPr/>
          </a:p>
        </p:txBody>
      </p:sp>
      <p:sp>
        <p:nvSpPr>
          <p:cNvPr id="2340" name="Google Shape;2340;p137"/>
          <p:cNvSpPr txBox="1">
            <a:spLocks noGrp="1"/>
          </p:cNvSpPr>
          <p:nvPr>
            <p:ph type="subTitle" idx="6"/>
          </p:nvPr>
        </p:nvSpPr>
        <p:spPr>
          <a:xfrm>
            <a:off x="-32791" y="10450600"/>
            <a:ext cx="24443100" cy="1618500"/>
          </a:xfrm>
          <a:prstGeom prst="rect">
            <a:avLst/>
          </a:prstGeom>
        </p:spPr>
        <p:txBody>
          <a:bodyPr spcFirstLastPara="1" wrap="square" lIns="4144550" tIns="0" rIns="12190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dk1"/>
                </a:solidFill>
              </a:rPr>
              <a:t>Implementing Patches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5" name="Google Shape;2345;p1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1334" y="773067"/>
            <a:ext cx="22914823" cy="12246448"/>
          </a:xfrm>
          <a:prstGeom prst="rect">
            <a:avLst/>
          </a:prstGeom>
          <a:noFill/>
          <a:ln>
            <a:noFill/>
          </a:ln>
        </p:spPr>
      </p:pic>
      <p:sp>
        <p:nvSpPr>
          <p:cNvPr id="2346" name="Google Shape;2346;p138"/>
          <p:cNvSpPr txBox="1">
            <a:spLocks noGrp="1"/>
          </p:cNvSpPr>
          <p:nvPr>
            <p:ph type="title"/>
          </p:nvPr>
        </p:nvSpPr>
        <p:spPr>
          <a:xfrm>
            <a:off x="731288" y="5165600"/>
            <a:ext cx="22914900" cy="3461400"/>
          </a:xfrm>
          <a:prstGeom prst="rect">
            <a:avLst/>
          </a:prstGeom>
        </p:spPr>
        <p:txBody>
          <a:bodyPr spcFirstLastPara="1" wrap="square" lIns="243750" tIns="243750" rIns="243750" bIns="24375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Network Topology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&amp; Critical Vulnerabilities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7" name="Google Shape;2347;p138"/>
          <p:cNvSpPr txBox="1"/>
          <p:nvPr/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600"/>
              <a:t>3</a:t>
            </a:fld>
            <a:endParaRPr sz="16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2" name="Google Shape;2352;p139"/>
          <p:cNvSpPr txBox="1">
            <a:spLocks noGrp="1"/>
          </p:cNvSpPr>
          <p:nvPr>
            <p:ph type="body" idx="2"/>
          </p:nvPr>
        </p:nvSpPr>
        <p:spPr>
          <a:xfrm>
            <a:off x="307587" y="2427933"/>
            <a:ext cx="17860800" cy="10393500"/>
          </a:xfrm>
          <a:prstGeom prst="rect">
            <a:avLst/>
          </a:prstGeom>
          <a:solidFill>
            <a:srgbClr val="1D8BE6">
              <a:alpha val="14530"/>
            </a:srgbClr>
          </a:solidFill>
        </p:spPr>
        <p:txBody>
          <a:bodyPr spcFirstLastPara="1" wrap="square" lIns="1219000" tIns="0" rIns="1219000" bIns="24379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21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21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2100"/>
              </a:spcBef>
              <a:spcAft>
                <a:spcPts val="0"/>
              </a:spcAft>
              <a:buNone/>
            </a:pP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None/>
            </a:pPr>
            <a:r>
              <a:rPr lang="en-US" sz="4800" b="1"/>
              <a:t>[Insert Here]</a:t>
            </a:r>
            <a:endParaRPr sz="48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2100"/>
              </a:spcBef>
              <a:spcAft>
                <a:spcPts val="0"/>
              </a:spcAft>
              <a:buNone/>
            </a:pPr>
            <a:r>
              <a:rPr lang="en-US"/>
              <a:t>Use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draw.io</a:t>
            </a:r>
            <a:r>
              <a:rPr lang="en-US">
                <a:solidFill>
                  <a:schemeClr val="dk1"/>
                </a:solidFill>
              </a:rPr>
              <a:t> to create</a:t>
            </a:r>
            <a:r>
              <a:rPr lang="en-US"/>
              <a:t> a diagram of the network.</a:t>
            </a:r>
            <a:endParaRPr/>
          </a:p>
          <a:p>
            <a:pPr marL="0" lvl="0" indent="0" algn="l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/>
              <a:t>Add your diagram to this slide and fill out the data in the sidebar.</a:t>
            </a:r>
            <a:endParaRPr/>
          </a:p>
          <a:p>
            <a:pPr marL="0" lvl="0" indent="0" algn="l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/>
          </a:p>
          <a:p>
            <a:pPr marL="0" lvl="0" indent="0" algn="l" rtl="0">
              <a:spcBef>
                <a:spcPts val="2100"/>
              </a:spcBef>
              <a:spcAft>
                <a:spcPts val="2100"/>
              </a:spcAft>
              <a:buNone/>
            </a:pPr>
            <a:endParaRPr/>
          </a:p>
        </p:txBody>
      </p:sp>
      <p:sp>
        <p:nvSpPr>
          <p:cNvPr id="2353" name="Google Shape;2353;p139"/>
          <p:cNvSpPr txBox="1">
            <a:spLocks noGrp="1"/>
          </p:cNvSpPr>
          <p:nvPr>
            <p:ph type="subTitle" idx="3"/>
          </p:nvPr>
        </p:nvSpPr>
        <p:spPr>
          <a:xfrm>
            <a:off x="18811900" y="2427933"/>
            <a:ext cx="4836300" cy="10092900"/>
          </a:xfrm>
          <a:prstGeom prst="rect">
            <a:avLst/>
          </a:prstGeom>
        </p:spPr>
        <p:txBody>
          <a:bodyPr spcFirstLastPara="1" wrap="square" lIns="487575" tIns="487575" rIns="487575" bIns="487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900">
                <a:latin typeface="Roboto Black"/>
                <a:ea typeface="Roboto Black"/>
                <a:cs typeface="Roboto Black"/>
                <a:sym typeface="Roboto Black"/>
              </a:rPr>
              <a:t>Network</a:t>
            </a:r>
            <a:endParaRPr sz="29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/>
              <a:t>Address Range: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/>
              <a:t>Netmask: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/>
              <a:t>Gateway: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900">
                <a:latin typeface="Roboto Black"/>
                <a:ea typeface="Roboto Black"/>
                <a:cs typeface="Roboto Black"/>
                <a:sym typeface="Roboto Black"/>
              </a:rPr>
              <a:t>Machines</a:t>
            </a:r>
            <a:endParaRPr sz="2900">
              <a:latin typeface="Roboto Black"/>
              <a:ea typeface="Roboto Black"/>
              <a:cs typeface="Roboto Black"/>
              <a:sym typeface="Roboto Blac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/>
              <a:t>IPv4: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/>
              <a:t>OS: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/>
              <a:t>Hostname: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/>
              <a:t>IPv4: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/>
              <a:t>OS: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/>
              <a:t>Hostname: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/>
              <a:t>IPv4: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/>
              <a:t>OS: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/>
              <a:t>Hostname: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/>
              <a:t>IPv4: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/>
              <a:t>OS: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/>
              <a:t>Hostname: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4" name="Google Shape;2354;p139"/>
          <p:cNvSpPr txBox="1">
            <a:spLocks noGrp="1"/>
          </p:cNvSpPr>
          <p:nvPr>
            <p:ph type="title"/>
          </p:nvPr>
        </p:nvSpPr>
        <p:spPr>
          <a:xfrm>
            <a:off x="-33125" y="0"/>
            <a:ext cx="17860800" cy="1423200"/>
          </a:xfrm>
          <a:prstGeom prst="rect">
            <a:avLst/>
          </a:prstGeom>
        </p:spPr>
        <p:txBody>
          <a:bodyPr spcFirstLastPara="1" wrap="square" lIns="1219000" tIns="487575" rIns="731350" bIns="2437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Network Topology</a:t>
            </a:r>
            <a:endParaRPr/>
          </a:p>
        </p:txBody>
      </p:sp>
      <p:sp>
        <p:nvSpPr>
          <p:cNvPr id="2355" name="Google Shape;2355;p139"/>
          <p:cNvSpPr txBox="1">
            <a:spLocks noGrp="1"/>
          </p:cNvSpPr>
          <p:nvPr>
            <p:ph type="subTitle" idx="4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spcFirstLastPara="1" wrap="square" lIns="731350" tIns="12185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0" name="Google Shape;2360;p140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spcFirstLastPara="1" wrap="square" lIns="1219000" tIns="487575" rIns="731350" bIns="2437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Critical Vulnerabilities: Target 1</a:t>
            </a:r>
            <a:endParaRPr/>
          </a:p>
        </p:txBody>
      </p:sp>
      <p:sp>
        <p:nvSpPr>
          <p:cNvPr id="2361" name="Google Shape;2361;p140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sp>
        <p:nvSpPr>
          <p:cNvPr id="2362" name="Google Shape;2362;p140"/>
          <p:cNvSpPr txBox="1">
            <a:spLocks noGrp="1"/>
          </p:cNvSpPr>
          <p:nvPr>
            <p:ph type="body" idx="3"/>
          </p:nvPr>
        </p:nvSpPr>
        <p:spPr>
          <a:xfrm>
            <a:off x="703375" y="2295400"/>
            <a:ext cx="22942800" cy="9866700"/>
          </a:xfrm>
          <a:prstGeom prst="rect">
            <a:avLst/>
          </a:prstGeom>
        </p:spPr>
        <p:txBody>
          <a:bodyPr spcFirstLastPara="1" wrap="square" lIns="1219000" tIns="0" rIns="1219000" bIns="24379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/>
              <a:t>Our assessment uncovered the following critical vulnerabilities in </a:t>
            </a:r>
            <a:r>
              <a:rPr lang="en-US" sz="4400" b="1"/>
              <a:t>Target 1</a:t>
            </a:r>
            <a:r>
              <a:rPr lang="en-US" sz="4400"/>
              <a:t>.</a:t>
            </a:r>
            <a:endParaRPr sz="44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440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4400">
              <a:solidFill>
                <a:schemeClr val="dk1"/>
              </a:solidFill>
            </a:endParaRPr>
          </a:p>
        </p:txBody>
      </p:sp>
      <p:graphicFrame>
        <p:nvGraphicFramePr>
          <p:cNvPr id="2363" name="Google Shape;2363;p140"/>
          <p:cNvGraphicFramePr/>
          <p:nvPr/>
        </p:nvGraphicFramePr>
        <p:xfrm>
          <a:off x="1191000" y="47263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{8204B649-84E1-4BC8-975F-D9656CB27302}</a:tableStyleId>
              </a:tblPr>
              <a:tblGrid>
                <a:gridCol w="7331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31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318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Vulnerability</a:t>
                      </a:r>
                      <a:endParaRPr sz="44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Description</a:t>
                      </a:r>
                      <a:endParaRPr sz="44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Impact</a:t>
                      </a:r>
                      <a:endParaRPr sz="44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141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spcFirstLastPara="1" wrap="square" lIns="1219000" tIns="487575" rIns="731350" bIns="2437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Critical Vulnerabilities</a:t>
            </a:r>
            <a:r>
              <a:rPr lang="en-US"/>
              <a:t>: Target 2</a:t>
            </a:r>
            <a:endParaRPr/>
          </a:p>
        </p:txBody>
      </p:sp>
      <p:sp>
        <p:nvSpPr>
          <p:cNvPr id="2369" name="Google Shape;2369;p141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sp>
        <p:nvSpPr>
          <p:cNvPr id="2370" name="Google Shape;2370;p141"/>
          <p:cNvSpPr txBox="1">
            <a:spLocks noGrp="1"/>
          </p:cNvSpPr>
          <p:nvPr>
            <p:ph type="body" idx="3"/>
          </p:nvPr>
        </p:nvSpPr>
        <p:spPr>
          <a:xfrm>
            <a:off x="703375" y="2295400"/>
            <a:ext cx="22942800" cy="9866700"/>
          </a:xfrm>
          <a:prstGeom prst="rect">
            <a:avLst/>
          </a:prstGeom>
        </p:spPr>
        <p:txBody>
          <a:bodyPr spcFirstLastPara="1" wrap="square" lIns="1219000" tIns="0" rIns="1219000" bIns="24379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/>
              <a:t>Our assessment uncovered the following critical vulnerabilities in </a:t>
            </a:r>
            <a:r>
              <a:rPr lang="en-US" sz="4400" b="1"/>
              <a:t>Target 2</a:t>
            </a:r>
            <a:r>
              <a:rPr lang="en-US" sz="4400"/>
              <a:t>.</a:t>
            </a:r>
            <a:endParaRPr sz="44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440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4400">
              <a:solidFill>
                <a:schemeClr val="dk1"/>
              </a:solidFill>
            </a:endParaRPr>
          </a:p>
        </p:txBody>
      </p:sp>
      <p:graphicFrame>
        <p:nvGraphicFramePr>
          <p:cNvPr id="2371" name="Google Shape;2371;p141"/>
          <p:cNvGraphicFramePr/>
          <p:nvPr/>
        </p:nvGraphicFramePr>
        <p:xfrm>
          <a:off x="1191013" y="47263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{8204B649-84E1-4BC8-975F-D9656CB27302}</a:tableStyleId>
              </a:tblPr>
              <a:tblGrid>
                <a:gridCol w="7331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31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318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Vulnerability</a:t>
                      </a:r>
                      <a:endParaRPr sz="44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Description</a:t>
                      </a:r>
                      <a:endParaRPr sz="44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Impact</a:t>
                      </a:r>
                      <a:endParaRPr sz="44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6" name="Google Shape;2376;p142"/>
          <p:cNvSpPr txBox="1">
            <a:spLocks noGrp="1"/>
          </p:cNvSpPr>
          <p:nvPr>
            <p:ph type="title"/>
          </p:nvPr>
        </p:nvSpPr>
        <p:spPr>
          <a:xfrm>
            <a:off x="731368" y="5801542"/>
            <a:ext cx="22914900" cy="2112900"/>
          </a:xfrm>
          <a:prstGeom prst="rect">
            <a:avLst/>
          </a:prstGeom>
        </p:spPr>
        <p:txBody>
          <a:bodyPr spcFirstLastPara="1" wrap="square" lIns="243750" tIns="243750" rIns="243750" bIns="2437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Alerts Implemented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7" name="Google Shape;2377;p142"/>
          <p:cNvSpPr txBox="1"/>
          <p:nvPr/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600"/>
              <a:t>7</a:t>
            </a:fld>
            <a:endParaRPr sz="16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143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spcFirstLastPara="1" wrap="square" lIns="1219000" tIns="487575" rIns="731350" bIns="2437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[Name of Alert 1]</a:t>
            </a:r>
            <a:endParaRPr/>
          </a:p>
        </p:txBody>
      </p:sp>
      <p:sp>
        <p:nvSpPr>
          <p:cNvPr id="2383" name="Google Shape;2383;p143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sp>
        <p:nvSpPr>
          <p:cNvPr id="2384" name="Google Shape;2384;p143"/>
          <p:cNvSpPr txBox="1">
            <a:spLocks noGrp="1"/>
          </p:cNvSpPr>
          <p:nvPr>
            <p:ph type="body" idx="3"/>
          </p:nvPr>
        </p:nvSpPr>
        <p:spPr>
          <a:xfrm>
            <a:off x="703375" y="2295400"/>
            <a:ext cx="22942800" cy="9866700"/>
          </a:xfrm>
          <a:prstGeom prst="rect">
            <a:avLst/>
          </a:prstGeom>
        </p:spPr>
        <p:txBody>
          <a:bodyPr spcFirstLastPara="1" wrap="square" lIns="1219000" tIns="0" rIns="1219000" bIns="24379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dk1"/>
                </a:solidFill>
              </a:rPr>
              <a:t>Summarize the following:</a:t>
            </a:r>
            <a:endParaRPr sz="4400">
              <a:solidFill>
                <a:schemeClr val="dk1"/>
              </a:solidFill>
            </a:endParaRPr>
          </a:p>
          <a:p>
            <a:pPr marL="457200" lvl="0" indent="-508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Which </a:t>
            </a:r>
            <a:r>
              <a:rPr lang="en-US" sz="4400" b="1">
                <a:solidFill>
                  <a:schemeClr val="dk1"/>
                </a:solidFill>
              </a:rPr>
              <a:t>metric</a:t>
            </a:r>
            <a:r>
              <a:rPr lang="en-US" sz="4400">
                <a:solidFill>
                  <a:schemeClr val="dk1"/>
                </a:solidFill>
              </a:rPr>
              <a:t> does this alert monitor?</a:t>
            </a:r>
            <a:endParaRPr sz="4400">
              <a:solidFill>
                <a:schemeClr val="dk1"/>
              </a:solidFill>
            </a:endParaRPr>
          </a:p>
          <a:p>
            <a:pPr marL="457200" lvl="0" indent="-508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What is the </a:t>
            </a:r>
            <a:r>
              <a:rPr lang="en-US" sz="4400" b="1">
                <a:solidFill>
                  <a:schemeClr val="dk1"/>
                </a:solidFill>
              </a:rPr>
              <a:t>threshold</a:t>
            </a:r>
            <a:r>
              <a:rPr lang="en-US" sz="4400">
                <a:solidFill>
                  <a:schemeClr val="dk1"/>
                </a:solidFill>
              </a:rPr>
              <a:t> it fires at?</a:t>
            </a:r>
            <a:endParaRPr sz="4400">
              <a:solidFill>
                <a:schemeClr val="dk1"/>
              </a:solidFill>
            </a:endParaRPr>
          </a:p>
          <a:p>
            <a:pPr marL="457200" lvl="0" indent="-5080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Provide a screenshot of the alert in action.</a:t>
            </a:r>
            <a:endParaRPr sz="4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9" name="Google Shape;2389;p144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spcFirstLastPara="1" wrap="square" lIns="1219000" tIns="487575" rIns="731350" bIns="2437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[Name of Alert 2]</a:t>
            </a:r>
            <a:endParaRPr/>
          </a:p>
        </p:txBody>
      </p:sp>
      <p:sp>
        <p:nvSpPr>
          <p:cNvPr id="2390" name="Google Shape;2390;p144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sp>
        <p:nvSpPr>
          <p:cNvPr id="2391" name="Google Shape;2391;p144"/>
          <p:cNvSpPr txBox="1">
            <a:spLocks noGrp="1"/>
          </p:cNvSpPr>
          <p:nvPr>
            <p:ph type="body" idx="3"/>
          </p:nvPr>
        </p:nvSpPr>
        <p:spPr>
          <a:xfrm>
            <a:off x="703375" y="2295400"/>
            <a:ext cx="22942800" cy="9866700"/>
          </a:xfrm>
          <a:prstGeom prst="rect">
            <a:avLst/>
          </a:prstGeom>
        </p:spPr>
        <p:txBody>
          <a:bodyPr spcFirstLastPara="1" wrap="square" lIns="1219000" tIns="0" rIns="1219000" bIns="24379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dk1"/>
                </a:solidFill>
              </a:rPr>
              <a:t>Summarize the following:</a:t>
            </a:r>
            <a:endParaRPr sz="4400">
              <a:solidFill>
                <a:schemeClr val="dk1"/>
              </a:solidFill>
            </a:endParaRPr>
          </a:p>
          <a:p>
            <a:pPr marL="457200" lvl="0" indent="-508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Which </a:t>
            </a:r>
            <a:r>
              <a:rPr lang="en-US" sz="4400" b="1">
                <a:solidFill>
                  <a:schemeClr val="dk1"/>
                </a:solidFill>
              </a:rPr>
              <a:t>metric</a:t>
            </a:r>
            <a:r>
              <a:rPr lang="en-US" sz="4400">
                <a:solidFill>
                  <a:schemeClr val="dk1"/>
                </a:solidFill>
              </a:rPr>
              <a:t> does this alert monitor?</a:t>
            </a:r>
            <a:endParaRPr sz="4400">
              <a:solidFill>
                <a:schemeClr val="dk1"/>
              </a:solidFill>
            </a:endParaRPr>
          </a:p>
          <a:p>
            <a:pPr marL="457200" lvl="0" indent="-508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What is the </a:t>
            </a:r>
            <a:r>
              <a:rPr lang="en-US" sz="4400" b="1">
                <a:solidFill>
                  <a:schemeClr val="dk1"/>
                </a:solidFill>
              </a:rPr>
              <a:t>threshold</a:t>
            </a:r>
            <a:r>
              <a:rPr lang="en-US" sz="4400">
                <a:solidFill>
                  <a:schemeClr val="dk1"/>
                </a:solidFill>
              </a:rPr>
              <a:t> it fires at?</a:t>
            </a:r>
            <a:endParaRPr sz="4400">
              <a:solidFill>
                <a:schemeClr val="dk1"/>
              </a:solidFill>
            </a:endParaRPr>
          </a:p>
          <a:p>
            <a:pPr marL="457200" lvl="0" indent="-5080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Provide a screenshot of the alert in action.</a:t>
            </a:r>
            <a:endParaRPr sz="4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IGPIA - Theme 03 - Light">
      <a:dk1>
        <a:srgbClr val="7F7F7F"/>
      </a:dk1>
      <a:lt1>
        <a:srgbClr val="FFFFFF"/>
      </a:lt1>
      <a:dk2>
        <a:srgbClr val="000000"/>
      </a:dk2>
      <a:lt2>
        <a:srgbClr val="FFFFFF"/>
      </a:lt2>
      <a:accent1>
        <a:srgbClr val="1DE7D8"/>
      </a:accent1>
      <a:accent2>
        <a:srgbClr val="29CEDC"/>
      </a:accent2>
      <a:accent3>
        <a:srgbClr val="34B9DF"/>
      </a:accent3>
      <a:accent4>
        <a:srgbClr val="42A6E3"/>
      </a:accent4>
      <a:accent5>
        <a:srgbClr val="5091E7"/>
      </a:accent5>
      <a:accent6>
        <a:srgbClr val="5D76EA"/>
      </a:accent6>
      <a:hlink>
        <a:srgbClr val="F33B48"/>
      </a:hlink>
      <a:folHlink>
        <a:srgbClr val="FFC0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Custom Design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498</Words>
  <Application>Microsoft Office PowerPoint</Application>
  <PresentationFormat>Custom</PresentationFormat>
  <Paragraphs>115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19</vt:i4>
      </vt:variant>
    </vt:vector>
  </HeadingPairs>
  <TitlesOfParts>
    <vt:vector size="36" baseType="lpstr">
      <vt:lpstr>Lato Light</vt:lpstr>
      <vt:lpstr>Roboto</vt:lpstr>
      <vt:lpstr>Roboto Black</vt:lpstr>
      <vt:lpstr>Calibri</vt:lpstr>
      <vt:lpstr>Inconsolata</vt:lpstr>
      <vt:lpstr>Roboto Medium</vt:lpstr>
      <vt:lpstr>Arial</vt:lpstr>
      <vt:lpstr>Roboto Thin</vt:lpstr>
      <vt:lpstr>Poppins</vt:lpstr>
      <vt:lpstr>Helvetica Neue</vt:lpstr>
      <vt:lpstr>Amatic SC</vt:lpstr>
      <vt:lpstr>Roboto Light</vt:lpstr>
      <vt:lpstr>Poppins Medium</vt:lpstr>
      <vt:lpstr>Office Theme</vt:lpstr>
      <vt:lpstr>Simple Light</vt:lpstr>
      <vt:lpstr>2_Custom Design</vt:lpstr>
      <vt:lpstr>Simple Light</vt:lpstr>
      <vt:lpstr>Final Engagement Attack, Defense &amp; Analysis of a Vulnerable Network</vt:lpstr>
      <vt:lpstr>Table of Contents</vt:lpstr>
      <vt:lpstr>Network Topology &amp; Critical Vulnerabilities  </vt:lpstr>
      <vt:lpstr>Network Topology</vt:lpstr>
      <vt:lpstr>Critical Vulnerabilities: Target 1</vt:lpstr>
      <vt:lpstr>Critical Vulnerabilities: Target 2</vt:lpstr>
      <vt:lpstr>Alerts Implemented  </vt:lpstr>
      <vt:lpstr>[Name of Alert 1]</vt:lpstr>
      <vt:lpstr>[Name of Alert 2]</vt:lpstr>
      <vt:lpstr>[Name of Alert 3]</vt:lpstr>
      <vt:lpstr>Hardening  </vt:lpstr>
      <vt:lpstr>Hardening Against [Name of Vulnerability 1] on Target 1</vt:lpstr>
      <vt:lpstr>Hardening Against [Name of Vulnerability 2] on Target 1</vt:lpstr>
      <vt:lpstr>Hardening Against [Name of Vulnerability 3] on Target 1</vt:lpstr>
      <vt:lpstr>Hardening Against [Name of Vulnerability 1] on Target 2</vt:lpstr>
      <vt:lpstr>Hardening Against [Name of Vulnerability 2] on Target 2</vt:lpstr>
      <vt:lpstr>Hardening Against [Name of Vulnerability 3] on Target 2</vt:lpstr>
      <vt:lpstr>Implementing Patches  </vt:lpstr>
      <vt:lpstr>Implementing Patches with Ansible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Final Engagement Attack, Defense &amp; Analysis of a Vulnerable Network</dc:title>
  <dc:creator>Rob</dc:creator>
  <cp:lastModifiedBy>Rob Myers</cp:lastModifiedBy>
  <cp:revision>1</cp:revision>
  <dcterms:modified xsi:type="dcterms:W3CDTF">2021-12-08T18:19:41Z</dcterms:modified>
</cp:coreProperties>
</file>